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4"/>
    <p:sldMasterId id="2147483689" r:id="rId5"/>
  </p:sldMasterIdLst>
  <p:notesMasterIdLst>
    <p:notesMasterId r:id="rId6"/>
  </p:notesMasterIdLst>
  <p:sldIdLst>
    <p:sldId id="256" r:id="rId7"/>
  </p:sldIdLst>
  <p:sldSz cy="5143500" cx="9144000"/>
  <p:notesSz cx="6858000" cy="9144000"/>
  <p:embeddedFontLst>
    <p:embeddedFont>
      <p:font typeface="Bebas Neue"/>
      <p:regular r:id="rId8"/>
    </p:embeddedFont>
    <p:embeddedFont>
      <p:font typeface="Abel"/>
      <p:regular r:id="rId9"/>
    </p:embeddedFont>
    <p:embeddedFont>
      <p:font typeface="Unica One"/>
      <p:regular r:id="rId1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Abel-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font" Target="fonts/BebasNeue-regular.fntdata"/><Relationship Id="rId10" Type="http://schemas.openxmlformats.org/officeDocument/2006/relationships/font" Target="fonts/UnicaOne-regular.fntdata"/></Relationships>
</file>

<file path=ppt/media/image1.gif>
</file>

<file path=ppt/media/image2.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74acacfec4_0_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74acacfec4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latin typeface="Unica One"/>
                <a:ea typeface="Unica One"/>
                <a:cs typeface="Unica One"/>
                <a:sym typeface="Unica One"/>
              </a:rPr>
              <a:t>messi = ["Lionel Messi", 35, "Argentina"]</a:t>
            </a:r>
            <a:endParaRPr sz="1300">
              <a:latin typeface="Unica One"/>
              <a:ea typeface="Unica One"/>
              <a:cs typeface="Unica One"/>
              <a:sym typeface="Unica One"/>
            </a:endParaRPr>
          </a:p>
          <a:p>
            <a:pPr indent="0" lvl="0" marL="0" rtl="0" algn="l">
              <a:spcBef>
                <a:spcPts val="0"/>
              </a:spcBef>
              <a:spcAft>
                <a:spcPts val="0"/>
              </a:spcAft>
              <a:buClr>
                <a:schemeClr val="dk1"/>
              </a:buClr>
              <a:buSzPts val="1100"/>
              <a:buFont typeface="Arial"/>
              <a:buNone/>
            </a:pPr>
            <a:r>
              <a:rPr lang="en" sz="1300">
                <a:latin typeface="Unica One"/>
                <a:ea typeface="Unica One"/>
                <a:cs typeface="Unica One"/>
                <a:sym typeface="Unica One"/>
              </a:rPr>
              <a:t>ronaldo = "Cristiano Ronaldo,37,Portugal"</a:t>
            </a:r>
            <a:endParaRPr sz="1300">
              <a:latin typeface="Unica One"/>
              <a:ea typeface="Unica One"/>
              <a:cs typeface="Unica One"/>
              <a:sym typeface="Unica One"/>
            </a:endParaRPr>
          </a:p>
          <a:p>
            <a:pPr indent="0" lvl="0" marL="0" rtl="0" algn="l">
              <a:spcBef>
                <a:spcPts val="0"/>
              </a:spcBef>
              <a:spcAft>
                <a:spcPts val="0"/>
              </a:spcAft>
              <a:buNone/>
            </a:pPr>
            <a:r>
              <a:rPr lang="en" sz="1300">
                <a:latin typeface="Unica One"/>
                <a:ea typeface="Unica One"/>
                <a:cs typeface="Unica One"/>
                <a:sym typeface="Unica One"/>
              </a:rPr>
              <a:t>neymar = "Neymar,30,Brazil"</a:t>
            </a:r>
            <a:endParaRPr sz="1300">
              <a:latin typeface="Unica One"/>
              <a:ea typeface="Unica One"/>
              <a:cs typeface="Unica One"/>
              <a:sym typeface="Unica One"/>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grpSp>
        <p:nvGrpSpPr>
          <p:cNvPr id="54" name="Google Shape;54;p14"/>
          <p:cNvGrpSpPr/>
          <p:nvPr/>
        </p:nvGrpSpPr>
        <p:grpSpPr>
          <a:xfrm>
            <a:off x="364175" y="364200"/>
            <a:ext cx="8415725" cy="4422702"/>
            <a:chOff x="364175" y="364200"/>
            <a:chExt cx="8415725" cy="4422702"/>
          </a:xfrm>
        </p:grpSpPr>
        <p:sp>
          <p:nvSpPr>
            <p:cNvPr id="55" name="Google Shape;55;p14"/>
            <p:cNvSpPr/>
            <p:nvPr/>
          </p:nvSpPr>
          <p:spPr>
            <a:xfrm>
              <a:off x="1429200" y="3845750"/>
              <a:ext cx="6285600" cy="9411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4"/>
            <p:cNvSpPr/>
            <p:nvPr/>
          </p:nvSpPr>
          <p:spPr>
            <a:xfrm>
              <a:off x="364200" y="3845802"/>
              <a:ext cx="871800" cy="9411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p:nvPr/>
          </p:nvSpPr>
          <p:spPr>
            <a:xfrm>
              <a:off x="7908100" y="3845802"/>
              <a:ext cx="871800" cy="9411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a:off x="364175" y="364200"/>
              <a:ext cx="8415000" cy="3295500"/>
            </a:xfrm>
            <a:prstGeom prst="roundRect">
              <a:avLst>
                <a:gd fmla="val 4738"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14"/>
          <p:cNvSpPr txBox="1"/>
          <p:nvPr>
            <p:ph idx="1" type="subTitle"/>
          </p:nvPr>
        </p:nvSpPr>
        <p:spPr>
          <a:xfrm>
            <a:off x="2288225" y="4113350"/>
            <a:ext cx="4567500" cy="44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0" name="Google Shape;60;p14"/>
          <p:cNvSpPr txBox="1"/>
          <p:nvPr>
            <p:ph type="ctrTitle"/>
          </p:nvPr>
        </p:nvSpPr>
        <p:spPr>
          <a:xfrm>
            <a:off x="2288225" y="2851125"/>
            <a:ext cx="4567500" cy="510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a:solidFill>
                  <a:schemeClr val="accent2"/>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1" name="Google Shape;61;p14"/>
          <p:cNvSpPr txBox="1"/>
          <p:nvPr>
            <p:ph idx="2" type="ctrTitle"/>
          </p:nvPr>
        </p:nvSpPr>
        <p:spPr>
          <a:xfrm>
            <a:off x="2288225" y="680775"/>
            <a:ext cx="4567500" cy="20061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SzPts val="5200"/>
              <a:buNone/>
              <a:defRPr sz="71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2" name="Shape 62"/>
        <p:cNvGrpSpPr/>
        <p:nvPr/>
      </p:nvGrpSpPr>
      <p:grpSpPr>
        <a:xfrm>
          <a:off x="0" y="0"/>
          <a:ext cx="0" cy="0"/>
          <a:chOff x="0" y="0"/>
          <a:chExt cx="0" cy="0"/>
        </a:xfrm>
      </p:grpSpPr>
      <p:grpSp>
        <p:nvGrpSpPr>
          <p:cNvPr id="63" name="Google Shape;63;p15"/>
          <p:cNvGrpSpPr/>
          <p:nvPr/>
        </p:nvGrpSpPr>
        <p:grpSpPr>
          <a:xfrm>
            <a:off x="364200" y="356749"/>
            <a:ext cx="8414700" cy="4429926"/>
            <a:chOff x="364200" y="356749"/>
            <a:chExt cx="8414700" cy="4429926"/>
          </a:xfrm>
        </p:grpSpPr>
        <p:sp>
          <p:nvSpPr>
            <p:cNvPr id="64" name="Google Shape;64;p15"/>
            <p:cNvSpPr/>
            <p:nvPr/>
          </p:nvSpPr>
          <p:spPr>
            <a:xfrm>
              <a:off x="3198000" y="356750"/>
              <a:ext cx="5580900" cy="3295500"/>
            </a:xfrm>
            <a:prstGeom prst="roundRect">
              <a:avLst>
                <a:gd fmla="val 5927"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p:nvPr/>
          </p:nvSpPr>
          <p:spPr>
            <a:xfrm>
              <a:off x="364200" y="356749"/>
              <a:ext cx="2640600" cy="3295500"/>
            </a:xfrm>
            <a:prstGeom prst="roundRect">
              <a:avLst>
                <a:gd fmla="val 848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5"/>
            <p:cNvSpPr/>
            <p:nvPr/>
          </p:nvSpPr>
          <p:spPr>
            <a:xfrm>
              <a:off x="3198000" y="3845575"/>
              <a:ext cx="5580900" cy="941100"/>
            </a:xfrm>
            <a:prstGeom prst="roundRect">
              <a:avLst>
                <a:gd fmla="val 22494"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a:off x="364200" y="3845575"/>
              <a:ext cx="2640600" cy="941100"/>
            </a:xfrm>
            <a:prstGeom prst="roundRect">
              <a:avLst>
                <a:gd fmla="val 22494"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 name="Google Shape;68;p15"/>
          <p:cNvSpPr txBox="1"/>
          <p:nvPr>
            <p:ph hasCustomPrompt="1" type="title"/>
          </p:nvPr>
        </p:nvSpPr>
        <p:spPr>
          <a:xfrm>
            <a:off x="718350" y="1329800"/>
            <a:ext cx="1932300" cy="1195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10000"/>
              <a:buNone/>
              <a:defRPr sz="10000">
                <a:solidFill>
                  <a:schemeClr val="lt2"/>
                </a:solidFill>
              </a:defRPr>
            </a:lvl1pPr>
            <a:lvl2pPr lvl="1" rtl="0" algn="ctr">
              <a:spcBef>
                <a:spcPts val="0"/>
              </a:spcBef>
              <a:spcAft>
                <a:spcPts val="0"/>
              </a:spcAft>
              <a:buClr>
                <a:schemeClr val="lt2"/>
              </a:buClr>
              <a:buSzPts val="10000"/>
              <a:buNone/>
              <a:defRPr sz="10000">
                <a:solidFill>
                  <a:schemeClr val="lt2"/>
                </a:solidFill>
              </a:defRPr>
            </a:lvl2pPr>
            <a:lvl3pPr lvl="2" rtl="0" algn="ctr">
              <a:spcBef>
                <a:spcPts val="0"/>
              </a:spcBef>
              <a:spcAft>
                <a:spcPts val="0"/>
              </a:spcAft>
              <a:buClr>
                <a:schemeClr val="lt2"/>
              </a:buClr>
              <a:buSzPts val="10000"/>
              <a:buNone/>
              <a:defRPr sz="10000">
                <a:solidFill>
                  <a:schemeClr val="lt2"/>
                </a:solidFill>
              </a:defRPr>
            </a:lvl3pPr>
            <a:lvl4pPr lvl="3" rtl="0" algn="ctr">
              <a:spcBef>
                <a:spcPts val="0"/>
              </a:spcBef>
              <a:spcAft>
                <a:spcPts val="0"/>
              </a:spcAft>
              <a:buClr>
                <a:schemeClr val="lt2"/>
              </a:buClr>
              <a:buSzPts val="10000"/>
              <a:buNone/>
              <a:defRPr sz="10000">
                <a:solidFill>
                  <a:schemeClr val="lt2"/>
                </a:solidFill>
              </a:defRPr>
            </a:lvl4pPr>
            <a:lvl5pPr lvl="4" rtl="0" algn="ctr">
              <a:spcBef>
                <a:spcPts val="0"/>
              </a:spcBef>
              <a:spcAft>
                <a:spcPts val="0"/>
              </a:spcAft>
              <a:buClr>
                <a:schemeClr val="lt2"/>
              </a:buClr>
              <a:buSzPts val="10000"/>
              <a:buNone/>
              <a:defRPr sz="10000">
                <a:solidFill>
                  <a:schemeClr val="lt2"/>
                </a:solidFill>
              </a:defRPr>
            </a:lvl5pPr>
            <a:lvl6pPr lvl="5" rtl="0" algn="ctr">
              <a:spcBef>
                <a:spcPts val="0"/>
              </a:spcBef>
              <a:spcAft>
                <a:spcPts val="0"/>
              </a:spcAft>
              <a:buClr>
                <a:schemeClr val="lt2"/>
              </a:buClr>
              <a:buSzPts val="10000"/>
              <a:buNone/>
              <a:defRPr sz="10000">
                <a:solidFill>
                  <a:schemeClr val="lt2"/>
                </a:solidFill>
              </a:defRPr>
            </a:lvl6pPr>
            <a:lvl7pPr lvl="6" rtl="0" algn="ctr">
              <a:spcBef>
                <a:spcPts val="0"/>
              </a:spcBef>
              <a:spcAft>
                <a:spcPts val="0"/>
              </a:spcAft>
              <a:buClr>
                <a:schemeClr val="lt2"/>
              </a:buClr>
              <a:buSzPts val="10000"/>
              <a:buNone/>
              <a:defRPr sz="10000">
                <a:solidFill>
                  <a:schemeClr val="lt2"/>
                </a:solidFill>
              </a:defRPr>
            </a:lvl7pPr>
            <a:lvl8pPr lvl="7" rtl="0" algn="ctr">
              <a:spcBef>
                <a:spcPts val="0"/>
              </a:spcBef>
              <a:spcAft>
                <a:spcPts val="0"/>
              </a:spcAft>
              <a:buClr>
                <a:schemeClr val="lt2"/>
              </a:buClr>
              <a:buSzPts val="10000"/>
              <a:buNone/>
              <a:defRPr sz="10000">
                <a:solidFill>
                  <a:schemeClr val="lt2"/>
                </a:solidFill>
              </a:defRPr>
            </a:lvl8pPr>
            <a:lvl9pPr lvl="8" rtl="0" algn="ctr">
              <a:spcBef>
                <a:spcPts val="0"/>
              </a:spcBef>
              <a:spcAft>
                <a:spcPts val="0"/>
              </a:spcAft>
              <a:buClr>
                <a:schemeClr val="lt2"/>
              </a:buClr>
              <a:buSzPts val="10000"/>
              <a:buNone/>
              <a:defRPr sz="10000">
                <a:solidFill>
                  <a:schemeClr val="lt2"/>
                </a:solidFill>
              </a:defRPr>
            </a:lvl9pPr>
          </a:lstStyle>
          <a:p>
            <a:r>
              <a:t>xx%</a:t>
            </a:r>
          </a:p>
        </p:txBody>
      </p:sp>
      <p:sp>
        <p:nvSpPr>
          <p:cNvPr id="69" name="Google Shape;69;p15"/>
          <p:cNvSpPr txBox="1"/>
          <p:nvPr>
            <p:ph idx="1" type="subTitle"/>
          </p:nvPr>
        </p:nvSpPr>
        <p:spPr>
          <a:xfrm>
            <a:off x="3486475" y="4106775"/>
            <a:ext cx="4937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1600"/>
              </a:spcBef>
              <a:spcAft>
                <a:spcPts val="0"/>
              </a:spcAft>
              <a:buSzPts val="1800"/>
              <a:buNone/>
              <a:defRPr sz="1800"/>
            </a:lvl2pPr>
            <a:lvl3pPr lvl="2" rtl="0" algn="ctr">
              <a:lnSpc>
                <a:spcPct val="100000"/>
              </a:lnSpc>
              <a:spcBef>
                <a:spcPts val="1600"/>
              </a:spcBef>
              <a:spcAft>
                <a:spcPts val="0"/>
              </a:spcAft>
              <a:buSzPts val="1800"/>
              <a:buNone/>
              <a:defRPr sz="1800"/>
            </a:lvl3pPr>
            <a:lvl4pPr lvl="3" rtl="0" algn="ctr">
              <a:lnSpc>
                <a:spcPct val="100000"/>
              </a:lnSpc>
              <a:spcBef>
                <a:spcPts val="1600"/>
              </a:spcBef>
              <a:spcAft>
                <a:spcPts val="0"/>
              </a:spcAft>
              <a:buSzPts val="1800"/>
              <a:buNone/>
              <a:defRPr sz="1800"/>
            </a:lvl4pPr>
            <a:lvl5pPr lvl="4" rtl="0" algn="ctr">
              <a:lnSpc>
                <a:spcPct val="100000"/>
              </a:lnSpc>
              <a:spcBef>
                <a:spcPts val="1600"/>
              </a:spcBef>
              <a:spcAft>
                <a:spcPts val="0"/>
              </a:spcAft>
              <a:buSzPts val="1800"/>
              <a:buNone/>
              <a:defRPr sz="1800"/>
            </a:lvl5pPr>
            <a:lvl6pPr lvl="5" rtl="0" algn="ctr">
              <a:lnSpc>
                <a:spcPct val="100000"/>
              </a:lnSpc>
              <a:spcBef>
                <a:spcPts val="1600"/>
              </a:spcBef>
              <a:spcAft>
                <a:spcPts val="0"/>
              </a:spcAft>
              <a:buSzPts val="1800"/>
              <a:buNone/>
              <a:defRPr sz="1800"/>
            </a:lvl6pPr>
            <a:lvl7pPr lvl="6" rtl="0" algn="ctr">
              <a:lnSpc>
                <a:spcPct val="100000"/>
              </a:lnSpc>
              <a:spcBef>
                <a:spcPts val="1600"/>
              </a:spcBef>
              <a:spcAft>
                <a:spcPts val="0"/>
              </a:spcAft>
              <a:buSzPts val="1800"/>
              <a:buNone/>
              <a:defRPr sz="1800"/>
            </a:lvl7pPr>
            <a:lvl8pPr lvl="7" rtl="0" algn="ctr">
              <a:lnSpc>
                <a:spcPct val="100000"/>
              </a:lnSpc>
              <a:spcBef>
                <a:spcPts val="1600"/>
              </a:spcBef>
              <a:spcAft>
                <a:spcPts val="0"/>
              </a:spcAft>
              <a:buSzPts val="1800"/>
              <a:buNone/>
              <a:defRPr sz="1800"/>
            </a:lvl8pPr>
            <a:lvl9pPr lvl="8" rtl="0" algn="ctr">
              <a:lnSpc>
                <a:spcPct val="100000"/>
              </a:lnSpc>
              <a:spcBef>
                <a:spcPts val="1600"/>
              </a:spcBef>
              <a:spcAft>
                <a:spcPts val="1600"/>
              </a:spcAft>
              <a:buSzPts val="1800"/>
              <a:buNone/>
              <a:defRPr sz="1800"/>
            </a:lvl9pPr>
          </a:lstStyle>
          <a:p/>
        </p:txBody>
      </p:sp>
      <p:sp>
        <p:nvSpPr>
          <p:cNvPr id="70" name="Google Shape;70;p15"/>
          <p:cNvSpPr txBox="1"/>
          <p:nvPr>
            <p:ph idx="2" type="title"/>
          </p:nvPr>
        </p:nvSpPr>
        <p:spPr>
          <a:xfrm>
            <a:off x="3587525" y="904100"/>
            <a:ext cx="4836300" cy="204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1" name="Shape 71"/>
        <p:cNvGrpSpPr/>
        <p:nvPr/>
      </p:nvGrpSpPr>
      <p:grpSpPr>
        <a:xfrm>
          <a:off x="0" y="0"/>
          <a:ext cx="0" cy="0"/>
          <a:chOff x="0" y="0"/>
          <a:chExt cx="0" cy="0"/>
        </a:xfrm>
      </p:grpSpPr>
      <p:sp>
        <p:nvSpPr>
          <p:cNvPr id="72" name="Google Shape;72;p16"/>
          <p:cNvSpPr/>
          <p:nvPr/>
        </p:nvSpPr>
        <p:spPr>
          <a:xfrm>
            <a:off x="364225" y="1139600"/>
            <a:ext cx="8415900" cy="3647100"/>
          </a:xfrm>
          <a:prstGeom prst="roundRect">
            <a:avLst>
              <a:gd fmla="val 4738"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6"/>
          <p:cNvSpPr/>
          <p:nvPr/>
        </p:nvSpPr>
        <p:spPr>
          <a:xfrm>
            <a:off x="364223" y="356774"/>
            <a:ext cx="8415900" cy="589800"/>
          </a:xfrm>
          <a:prstGeom prst="roundRect">
            <a:avLst>
              <a:gd fmla="val 2710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6"/>
          <p:cNvSpPr txBox="1"/>
          <p:nvPr>
            <p:ph type="title"/>
          </p:nvPr>
        </p:nvSpPr>
        <p:spPr>
          <a:xfrm>
            <a:off x="720000" y="365302"/>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6"/>
          <p:cNvSpPr txBox="1"/>
          <p:nvPr>
            <p:ph idx="1" type="body"/>
          </p:nvPr>
        </p:nvSpPr>
        <p:spPr>
          <a:xfrm>
            <a:off x="720000" y="1367575"/>
            <a:ext cx="7704000" cy="3235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5"/>
              </a:buClr>
              <a:buSzPts val="1400"/>
              <a:buChar char="●"/>
              <a:defRPr/>
            </a:lvl1pPr>
            <a:lvl2pPr indent="-317500" lvl="1" marL="914400" rtl="0">
              <a:lnSpc>
                <a:spcPct val="115000"/>
              </a:lnSpc>
              <a:spcBef>
                <a:spcPts val="1600"/>
              </a:spcBef>
              <a:spcAft>
                <a:spcPts val="0"/>
              </a:spcAft>
              <a:buClr>
                <a:srgbClr val="434343"/>
              </a:buClr>
              <a:buSzPts val="1400"/>
              <a:buAutoNum type="alphaLcPeriod"/>
              <a:defRPr>
                <a:solidFill>
                  <a:srgbClr val="434343"/>
                </a:solidFill>
              </a:defRPr>
            </a:lvl2pPr>
            <a:lvl3pPr indent="-317500" lvl="2" marL="1371600" rtl="0">
              <a:lnSpc>
                <a:spcPct val="115000"/>
              </a:lnSpc>
              <a:spcBef>
                <a:spcPts val="1600"/>
              </a:spcBef>
              <a:spcAft>
                <a:spcPts val="0"/>
              </a:spcAft>
              <a:buClr>
                <a:srgbClr val="434343"/>
              </a:buClr>
              <a:buSzPts val="1400"/>
              <a:buAutoNum type="romanLcPeriod"/>
              <a:defRPr>
                <a:solidFill>
                  <a:srgbClr val="434343"/>
                </a:solidFill>
              </a:defRPr>
            </a:lvl3pPr>
            <a:lvl4pPr indent="-317500" lvl="3" marL="1828800" rtl="0">
              <a:lnSpc>
                <a:spcPct val="115000"/>
              </a:lnSpc>
              <a:spcBef>
                <a:spcPts val="1600"/>
              </a:spcBef>
              <a:spcAft>
                <a:spcPts val="0"/>
              </a:spcAft>
              <a:buClr>
                <a:srgbClr val="434343"/>
              </a:buClr>
              <a:buSzPts val="1400"/>
              <a:buAutoNum type="arabicPeriod"/>
              <a:defRPr>
                <a:solidFill>
                  <a:srgbClr val="434343"/>
                </a:solidFill>
              </a:defRPr>
            </a:lvl4pPr>
            <a:lvl5pPr indent="-317500" lvl="4" marL="2286000" rtl="0">
              <a:lnSpc>
                <a:spcPct val="115000"/>
              </a:lnSpc>
              <a:spcBef>
                <a:spcPts val="1600"/>
              </a:spcBef>
              <a:spcAft>
                <a:spcPts val="0"/>
              </a:spcAft>
              <a:buClr>
                <a:srgbClr val="434343"/>
              </a:buClr>
              <a:buSzPts val="1400"/>
              <a:buAutoNum type="alphaLcPeriod"/>
              <a:defRPr>
                <a:solidFill>
                  <a:srgbClr val="434343"/>
                </a:solidFill>
              </a:defRPr>
            </a:lvl5pPr>
            <a:lvl6pPr indent="-317500" lvl="5" marL="2743200" rtl="0">
              <a:lnSpc>
                <a:spcPct val="115000"/>
              </a:lnSpc>
              <a:spcBef>
                <a:spcPts val="1600"/>
              </a:spcBef>
              <a:spcAft>
                <a:spcPts val="0"/>
              </a:spcAft>
              <a:buClr>
                <a:srgbClr val="434343"/>
              </a:buClr>
              <a:buSzPts val="1400"/>
              <a:buAutoNum type="romanLcPeriod"/>
              <a:defRPr>
                <a:solidFill>
                  <a:srgbClr val="434343"/>
                </a:solidFill>
              </a:defRPr>
            </a:lvl6pPr>
            <a:lvl7pPr indent="-317500" lvl="6" marL="3200400" rtl="0">
              <a:lnSpc>
                <a:spcPct val="115000"/>
              </a:lnSpc>
              <a:spcBef>
                <a:spcPts val="1600"/>
              </a:spcBef>
              <a:spcAft>
                <a:spcPts val="0"/>
              </a:spcAft>
              <a:buClr>
                <a:srgbClr val="434343"/>
              </a:buClr>
              <a:buSzPts val="1400"/>
              <a:buAutoNum type="arabicPeriod"/>
              <a:defRPr>
                <a:solidFill>
                  <a:srgbClr val="434343"/>
                </a:solidFill>
              </a:defRPr>
            </a:lvl7pPr>
            <a:lvl8pPr indent="-317500" lvl="7" marL="3657600" rtl="0">
              <a:lnSpc>
                <a:spcPct val="115000"/>
              </a:lnSpc>
              <a:spcBef>
                <a:spcPts val="1600"/>
              </a:spcBef>
              <a:spcAft>
                <a:spcPts val="0"/>
              </a:spcAft>
              <a:buClr>
                <a:srgbClr val="434343"/>
              </a:buClr>
              <a:buSzPts val="1400"/>
              <a:buAutoNum type="alphaLcPeriod"/>
              <a:defRPr>
                <a:solidFill>
                  <a:srgbClr val="434343"/>
                </a:solidFill>
              </a:defRPr>
            </a:lvl8pPr>
            <a:lvl9pPr indent="-317500" lvl="8" marL="4114800" rtl="0">
              <a:lnSpc>
                <a:spcPct val="115000"/>
              </a:lnSpc>
              <a:spcBef>
                <a:spcPts val="1600"/>
              </a:spcBef>
              <a:spcAft>
                <a:spcPts val="1600"/>
              </a:spcAft>
              <a:buClr>
                <a:srgbClr val="434343"/>
              </a:buClr>
              <a:buSzPts val="1400"/>
              <a:buAutoNum type="romanLcPeriod"/>
              <a:defRPr>
                <a:solidFill>
                  <a:srgbClr val="434343"/>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6" name="Shape 76"/>
        <p:cNvGrpSpPr/>
        <p:nvPr/>
      </p:nvGrpSpPr>
      <p:grpSpPr>
        <a:xfrm>
          <a:off x="0" y="0"/>
          <a:ext cx="0" cy="0"/>
          <a:chOff x="0" y="0"/>
          <a:chExt cx="0" cy="0"/>
        </a:xfrm>
      </p:grpSpPr>
      <p:grpSp>
        <p:nvGrpSpPr>
          <p:cNvPr id="77" name="Google Shape;77;p17"/>
          <p:cNvGrpSpPr/>
          <p:nvPr/>
        </p:nvGrpSpPr>
        <p:grpSpPr>
          <a:xfrm>
            <a:off x="364223" y="356774"/>
            <a:ext cx="8415902" cy="4429739"/>
            <a:chOff x="364223" y="356774"/>
            <a:chExt cx="8415902" cy="4429739"/>
          </a:xfrm>
        </p:grpSpPr>
        <p:sp>
          <p:nvSpPr>
            <p:cNvPr id="78" name="Google Shape;78;p17"/>
            <p:cNvSpPr/>
            <p:nvPr/>
          </p:nvSpPr>
          <p:spPr>
            <a:xfrm>
              <a:off x="364223" y="356774"/>
              <a:ext cx="8415900" cy="589800"/>
            </a:xfrm>
            <a:prstGeom prst="roundRect">
              <a:avLst>
                <a:gd fmla="val 2710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7"/>
            <p:cNvSpPr/>
            <p:nvPr/>
          </p:nvSpPr>
          <p:spPr>
            <a:xfrm>
              <a:off x="364225" y="1139600"/>
              <a:ext cx="6566400" cy="1757400"/>
            </a:xfrm>
            <a:prstGeom prst="roundRect">
              <a:avLst>
                <a:gd fmla="val 7678"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7"/>
            <p:cNvSpPr/>
            <p:nvPr/>
          </p:nvSpPr>
          <p:spPr>
            <a:xfrm>
              <a:off x="7123775" y="1139600"/>
              <a:ext cx="1656300" cy="1707900"/>
            </a:xfrm>
            <a:prstGeom prst="roundRect">
              <a:avLst>
                <a:gd fmla="val 8032"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7"/>
            <p:cNvSpPr/>
            <p:nvPr/>
          </p:nvSpPr>
          <p:spPr>
            <a:xfrm flipH="1">
              <a:off x="2217625" y="3090300"/>
              <a:ext cx="6562500" cy="1694100"/>
            </a:xfrm>
            <a:prstGeom prst="roundRect">
              <a:avLst>
                <a:gd fmla="val 7678"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7"/>
            <p:cNvSpPr/>
            <p:nvPr/>
          </p:nvSpPr>
          <p:spPr>
            <a:xfrm flipH="1">
              <a:off x="364264" y="3090312"/>
              <a:ext cx="1656300" cy="1696200"/>
            </a:xfrm>
            <a:prstGeom prst="roundRect">
              <a:avLst>
                <a:gd fmla="val 8032"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 name="Google Shape;83;p17"/>
          <p:cNvSpPr txBox="1"/>
          <p:nvPr>
            <p:ph idx="1" type="subTitle"/>
          </p:nvPr>
        </p:nvSpPr>
        <p:spPr>
          <a:xfrm>
            <a:off x="555284" y="1714625"/>
            <a:ext cx="1458600" cy="52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Bebas Neue"/>
              <a:buNone/>
              <a:defRPr b="1" sz="2000">
                <a:latin typeface="Unica One"/>
                <a:ea typeface="Unica One"/>
                <a:cs typeface="Unica One"/>
                <a:sym typeface="Unica One"/>
              </a:defRPr>
            </a:lvl1pPr>
            <a:lvl2pPr lvl="1" rtl="0" algn="ctr">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p:txBody>
      </p:sp>
      <p:sp>
        <p:nvSpPr>
          <p:cNvPr id="84" name="Google Shape;84;p17"/>
          <p:cNvSpPr txBox="1"/>
          <p:nvPr>
            <p:ph idx="2" type="subTitle"/>
          </p:nvPr>
        </p:nvSpPr>
        <p:spPr>
          <a:xfrm>
            <a:off x="7130115" y="3687600"/>
            <a:ext cx="1458600" cy="52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Bebas Neue"/>
              <a:buNone/>
              <a:defRPr b="1" sz="2000">
                <a:latin typeface="Unica One"/>
                <a:ea typeface="Unica One"/>
                <a:cs typeface="Unica One"/>
                <a:sym typeface="Unica One"/>
              </a:defRPr>
            </a:lvl1pPr>
            <a:lvl2pPr lvl="1" rtl="0" algn="ctr">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p:txBody>
      </p:sp>
      <p:sp>
        <p:nvSpPr>
          <p:cNvPr id="85" name="Google Shape;85;p17"/>
          <p:cNvSpPr txBox="1"/>
          <p:nvPr>
            <p:ph idx="3" type="subTitle"/>
          </p:nvPr>
        </p:nvSpPr>
        <p:spPr>
          <a:xfrm>
            <a:off x="2210287" y="1325675"/>
            <a:ext cx="4405200" cy="130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6" name="Google Shape;86;p17"/>
          <p:cNvSpPr txBox="1"/>
          <p:nvPr>
            <p:ph idx="4" type="subTitle"/>
          </p:nvPr>
        </p:nvSpPr>
        <p:spPr>
          <a:xfrm>
            <a:off x="2495287" y="3298650"/>
            <a:ext cx="4405200" cy="1302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7" name="Google Shape;87;p17"/>
          <p:cNvSpPr txBox="1"/>
          <p:nvPr>
            <p:ph type="title"/>
          </p:nvPr>
        </p:nvSpPr>
        <p:spPr>
          <a:xfrm>
            <a:off x="720000" y="365302"/>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8" name="Shape 88"/>
        <p:cNvGrpSpPr/>
        <p:nvPr/>
      </p:nvGrpSpPr>
      <p:grpSpPr>
        <a:xfrm>
          <a:off x="0" y="0"/>
          <a:ext cx="0" cy="0"/>
          <a:chOff x="0" y="0"/>
          <a:chExt cx="0" cy="0"/>
        </a:xfrm>
      </p:grpSpPr>
      <p:grpSp>
        <p:nvGrpSpPr>
          <p:cNvPr id="89" name="Google Shape;89;p18"/>
          <p:cNvGrpSpPr/>
          <p:nvPr/>
        </p:nvGrpSpPr>
        <p:grpSpPr>
          <a:xfrm>
            <a:off x="364223" y="356774"/>
            <a:ext cx="8415902" cy="4429926"/>
            <a:chOff x="364223" y="356774"/>
            <a:chExt cx="8415902" cy="4429926"/>
          </a:xfrm>
        </p:grpSpPr>
        <p:sp>
          <p:nvSpPr>
            <p:cNvPr id="90" name="Google Shape;90;p18"/>
            <p:cNvSpPr/>
            <p:nvPr/>
          </p:nvSpPr>
          <p:spPr>
            <a:xfrm>
              <a:off x="364223" y="356774"/>
              <a:ext cx="8415900" cy="589800"/>
            </a:xfrm>
            <a:prstGeom prst="roundRect">
              <a:avLst>
                <a:gd fmla="val 2710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8"/>
            <p:cNvSpPr/>
            <p:nvPr/>
          </p:nvSpPr>
          <p:spPr>
            <a:xfrm>
              <a:off x="364225" y="1139600"/>
              <a:ext cx="8415900" cy="3647100"/>
            </a:xfrm>
            <a:prstGeom prst="roundRect">
              <a:avLst>
                <a:gd fmla="val 4738"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 name="Google Shape;92;p18"/>
          <p:cNvSpPr txBox="1"/>
          <p:nvPr>
            <p:ph type="title"/>
          </p:nvPr>
        </p:nvSpPr>
        <p:spPr>
          <a:xfrm>
            <a:off x="720000" y="365302"/>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3" name="Shape 93"/>
        <p:cNvGrpSpPr/>
        <p:nvPr/>
      </p:nvGrpSpPr>
      <p:grpSpPr>
        <a:xfrm>
          <a:off x="0" y="0"/>
          <a:ext cx="0" cy="0"/>
          <a:chOff x="0" y="0"/>
          <a:chExt cx="0" cy="0"/>
        </a:xfrm>
      </p:grpSpPr>
      <p:grpSp>
        <p:nvGrpSpPr>
          <p:cNvPr id="94" name="Google Shape;94;p19"/>
          <p:cNvGrpSpPr/>
          <p:nvPr/>
        </p:nvGrpSpPr>
        <p:grpSpPr>
          <a:xfrm>
            <a:off x="364223" y="356774"/>
            <a:ext cx="8415902" cy="4429926"/>
            <a:chOff x="364223" y="356774"/>
            <a:chExt cx="8415902" cy="4429926"/>
          </a:xfrm>
        </p:grpSpPr>
        <p:sp>
          <p:nvSpPr>
            <p:cNvPr id="95" name="Google Shape;95;p19"/>
            <p:cNvSpPr/>
            <p:nvPr/>
          </p:nvSpPr>
          <p:spPr>
            <a:xfrm>
              <a:off x="364225" y="1139600"/>
              <a:ext cx="8415900" cy="3647100"/>
            </a:xfrm>
            <a:prstGeom prst="roundRect">
              <a:avLst>
                <a:gd fmla="val 4738"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9"/>
            <p:cNvSpPr/>
            <p:nvPr/>
          </p:nvSpPr>
          <p:spPr>
            <a:xfrm>
              <a:off x="364223" y="356774"/>
              <a:ext cx="8415900" cy="589800"/>
            </a:xfrm>
            <a:prstGeom prst="roundRect">
              <a:avLst>
                <a:gd fmla="val 2710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19"/>
          <p:cNvSpPr txBox="1"/>
          <p:nvPr>
            <p:ph idx="1" type="subTitle"/>
          </p:nvPr>
        </p:nvSpPr>
        <p:spPr>
          <a:xfrm>
            <a:off x="2281050" y="3300300"/>
            <a:ext cx="4581900" cy="108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8" name="Google Shape;98;p19"/>
          <p:cNvSpPr txBox="1"/>
          <p:nvPr>
            <p:ph type="title"/>
          </p:nvPr>
        </p:nvSpPr>
        <p:spPr>
          <a:xfrm>
            <a:off x="720000" y="365302"/>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9" name="Google Shape;99;p19"/>
          <p:cNvSpPr txBox="1"/>
          <p:nvPr>
            <p:ph idx="2" type="subTitle"/>
          </p:nvPr>
        </p:nvSpPr>
        <p:spPr>
          <a:xfrm>
            <a:off x="2281050" y="2213400"/>
            <a:ext cx="4581900" cy="108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Bebas Neue"/>
              <a:buNone/>
              <a:defRPr b="1" sz="6000">
                <a:latin typeface="Unica One"/>
                <a:ea typeface="Unica One"/>
                <a:cs typeface="Unica One"/>
                <a:sym typeface="Unica One"/>
              </a:defRPr>
            </a:lvl1pPr>
            <a:lvl2pPr lvl="1" rtl="0" algn="ctr">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0" name="Shape 100"/>
        <p:cNvGrpSpPr/>
        <p:nvPr/>
      </p:nvGrpSpPr>
      <p:grpSpPr>
        <a:xfrm>
          <a:off x="0" y="0"/>
          <a:ext cx="0" cy="0"/>
          <a:chOff x="0" y="0"/>
          <a:chExt cx="0" cy="0"/>
        </a:xfrm>
      </p:grpSpPr>
      <p:sp>
        <p:nvSpPr>
          <p:cNvPr id="101" name="Google Shape;101;p20"/>
          <p:cNvSpPr/>
          <p:nvPr/>
        </p:nvSpPr>
        <p:spPr>
          <a:xfrm>
            <a:off x="364225" y="356775"/>
            <a:ext cx="8415000" cy="4429800"/>
          </a:xfrm>
          <a:prstGeom prst="roundRect">
            <a:avLst>
              <a:gd fmla="val 618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0"/>
          <p:cNvSpPr txBox="1"/>
          <p:nvPr>
            <p:ph type="title"/>
          </p:nvPr>
        </p:nvSpPr>
        <p:spPr>
          <a:xfrm>
            <a:off x="1388100" y="1654363"/>
            <a:ext cx="6367800" cy="183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3" name="Shape 103"/>
        <p:cNvGrpSpPr/>
        <p:nvPr/>
      </p:nvGrpSpPr>
      <p:grpSpPr>
        <a:xfrm>
          <a:off x="0" y="0"/>
          <a:ext cx="0" cy="0"/>
          <a:chOff x="0" y="0"/>
          <a:chExt cx="0" cy="0"/>
        </a:xfrm>
      </p:grpSpPr>
      <p:grpSp>
        <p:nvGrpSpPr>
          <p:cNvPr id="104" name="Google Shape;104;p21"/>
          <p:cNvGrpSpPr/>
          <p:nvPr/>
        </p:nvGrpSpPr>
        <p:grpSpPr>
          <a:xfrm>
            <a:off x="364225" y="356823"/>
            <a:ext cx="8415600" cy="4430101"/>
            <a:chOff x="364225" y="356823"/>
            <a:chExt cx="8415600" cy="4430101"/>
          </a:xfrm>
        </p:grpSpPr>
        <p:sp>
          <p:nvSpPr>
            <p:cNvPr id="105" name="Google Shape;105;p21"/>
            <p:cNvSpPr/>
            <p:nvPr/>
          </p:nvSpPr>
          <p:spPr>
            <a:xfrm>
              <a:off x="364225" y="356823"/>
              <a:ext cx="4098900" cy="4430100"/>
            </a:xfrm>
            <a:prstGeom prst="roundRect">
              <a:avLst>
                <a:gd fmla="val 618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1"/>
            <p:cNvSpPr/>
            <p:nvPr/>
          </p:nvSpPr>
          <p:spPr>
            <a:xfrm>
              <a:off x="4680925" y="1604825"/>
              <a:ext cx="4098900" cy="3182100"/>
            </a:xfrm>
            <a:prstGeom prst="roundRect">
              <a:avLst>
                <a:gd fmla="val 721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1"/>
            <p:cNvSpPr/>
            <p:nvPr/>
          </p:nvSpPr>
          <p:spPr>
            <a:xfrm>
              <a:off x="4680925" y="356825"/>
              <a:ext cx="4098900" cy="1054800"/>
            </a:xfrm>
            <a:prstGeom prst="roundRect">
              <a:avLst>
                <a:gd fmla="val 1654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 name="Google Shape;108;p21"/>
          <p:cNvSpPr txBox="1"/>
          <p:nvPr>
            <p:ph idx="1" type="subTitle"/>
          </p:nvPr>
        </p:nvSpPr>
        <p:spPr>
          <a:xfrm>
            <a:off x="5015825" y="2641875"/>
            <a:ext cx="3408300" cy="196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9" name="Google Shape;109;p21"/>
          <p:cNvSpPr txBox="1"/>
          <p:nvPr>
            <p:ph type="title"/>
          </p:nvPr>
        </p:nvSpPr>
        <p:spPr>
          <a:xfrm>
            <a:off x="5015825" y="365300"/>
            <a:ext cx="3408300" cy="9594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 name="Shape 110"/>
        <p:cNvGrpSpPr/>
        <p:nvPr/>
      </p:nvGrpSpPr>
      <p:grpSpPr>
        <a:xfrm>
          <a:off x="0" y="0"/>
          <a:ext cx="0" cy="0"/>
          <a:chOff x="0" y="0"/>
          <a:chExt cx="0" cy="0"/>
        </a:xfrm>
      </p:grpSpPr>
      <p:sp>
        <p:nvSpPr>
          <p:cNvPr id="111" name="Google Shape;111;p22"/>
          <p:cNvSpPr txBox="1"/>
          <p:nvPr>
            <p:ph type="title"/>
          </p:nvPr>
        </p:nvSpPr>
        <p:spPr>
          <a:xfrm>
            <a:off x="720000" y="1516338"/>
            <a:ext cx="3159900" cy="19290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2" name="Shape 112"/>
        <p:cNvGrpSpPr/>
        <p:nvPr/>
      </p:nvGrpSpPr>
      <p:grpSpPr>
        <a:xfrm>
          <a:off x="0" y="0"/>
          <a:ext cx="0" cy="0"/>
          <a:chOff x="0" y="0"/>
          <a:chExt cx="0" cy="0"/>
        </a:xfrm>
      </p:grpSpPr>
      <p:grpSp>
        <p:nvGrpSpPr>
          <p:cNvPr id="113" name="Google Shape;113;p23"/>
          <p:cNvGrpSpPr/>
          <p:nvPr/>
        </p:nvGrpSpPr>
        <p:grpSpPr>
          <a:xfrm>
            <a:off x="364200" y="356775"/>
            <a:ext cx="8415700" cy="4430025"/>
            <a:chOff x="364200" y="356775"/>
            <a:chExt cx="8415700" cy="4430025"/>
          </a:xfrm>
        </p:grpSpPr>
        <p:sp>
          <p:nvSpPr>
            <p:cNvPr id="114" name="Google Shape;114;p23"/>
            <p:cNvSpPr/>
            <p:nvPr/>
          </p:nvSpPr>
          <p:spPr>
            <a:xfrm>
              <a:off x="364200" y="3870900"/>
              <a:ext cx="8415000" cy="9159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3"/>
            <p:cNvSpPr/>
            <p:nvPr/>
          </p:nvSpPr>
          <p:spPr>
            <a:xfrm>
              <a:off x="1429200" y="356775"/>
              <a:ext cx="6285600" cy="3320700"/>
            </a:xfrm>
            <a:prstGeom prst="roundRect">
              <a:avLst>
                <a:gd fmla="val 5592"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3"/>
            <p:cNvSpPr/>
            <p:nvPr/>
          </p:nvSpPr>
          <p:spPr>
            <a:xfrm>
              <a:off x="364200" y="356958"/>
              <a:ext cx="871800" cy="33207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3"/>
            <p:cNvSpPr/>
            <p:nvPr/>
          </p:nvSpPr>
          <p:spPr>
            <a:xfrm>
              <a:off x="7908100" y="356958"/>
              <a:ext cx="871800" cy="33207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23"/>
          <p:cNvSpPr txBox="1"/>
          <p:nvPr>
            <p:ph hasCustomPrompt="1" type="title"/>
          </p:nvPr>
        </p:nvSpPr>
        <p:spPr>
          <a:xfrm>
            <a:off x="1636700" y="1139600"/>
            <a:ext cx="5870700" cy="170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19" name="Google Shape;119;p23"/>
          <p:cNvSpPr txBox="1"/>
          <p:nvPr>
            <p:ph idx="1" type="subTitle"/>
          </p:nvPr>
        </p:nvSpPr>
        <p:spPr>
          <a:xfrm>
            <a:off x="1636700" y="4096300"/>
            <a:ext cx="58707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160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120" name="Shape 120"/>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
    <p:spTree>
      <p:nvGrpSpPr>
        <p:cNvPr id="121" name="Shape 121"/>
        <p:cNvGrpSpPr/>
        <p:nvPr/>
      </p:nvGrpSpPr>
      <p:grpSpPr>
        <a:xfrm>
          <a:off x="0" y="0"/>
          <a:ext cx="0" cy="0"/>
          <a:chOff x="0" y="0"/>
          <a:chExt cx="0" cy="0"/>
        </a:xfrm>
      </p:grpSpPr>
      <p:grpSp>
        <p:nvGrpSpPr>
          <p:cNvPr id="122" name="Google Shape;122;p25"/>
          <p:cNvGrpSpPr/>
          <p:nvPr/>
        </p:nvGrpSpPr>
        <p:grpSpPr>
          <a:xfrm flipH="1">
            <a:off x="364200" y="356749"/>
            <a:ext cx="8414700" cy="4429926"/>
            <a:chOff x="364200" y="356749"/>
            <a:chExt cx="8414700" cy="4429926"/>
          </a:xfrm>
        </p:grpSpPr>
        <p:sp>
          <p:nvSpPr>
            <p:cNvPr id="123" name="Google Shape;123;p25"/>
            <p:cNvSpPr/>
            <p:nvPr/>
          </p:nvSpPr>
          <p:spPr>
            <a:xfrm>
              <a:off x="3198000" y="356750"/>
              <a:ext cx="5580900" cy="3295500"/>
            </a:xfrm>
            <a:prstGeom prst="roundRect">
              <a:avLst>
                <a:gd fmla="val 5927"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5"/>
            <p:cNvSpPr/>
            <p:nvPr/>
          </p:nvSpPr>
          <p:spPr>
            <a:xfrm>
              <a:off x="364200" y="356749"/>
              <a:ext cx="2640600" cy="3295500"/>
            </a:xfrm>
            <a:prstGeom prst="roundRect">
              <a:avLst>
                <a:gd fmla="val 848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5"/>
            <p:cNvSpPr/>
            <p:nvPr/>
          </p:nvSpPr>
          <p:spPr>
            <a:xfrm>
              <a:off x="3198000" y="3845575"/>
              <a:ext cx="5580900" cy="941100"/>
            </a:xfrm>
            <a:prstGeom prst="roundRect">
              <a:avLst>
                <a:gd fmla="val 22494"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5"/>
            <p:cNvSpPr/>
            <p:nvPr/>
          </p:nvSpPr>
          <p:spPr>
            <a:xfrm>
              <a:off x="364200" y="3845575"/>
              <a:ext cx="2640600" cy="941100"/>
            </a:xfrm>
            <a:prstGeom prst="roundRect">
              <a:avLst>
                <a:gd fmla="val 22494"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 name="Google Shape;127;p25"/>
          <p:cNvSpPr txBox="1"/>
          <p:nvPr>
            <p:ph hasCustomPrompt="1" type="title"/>
          </p:nvPr>
        </p:nvSpPr>
        <p:spPr>
          <a:xfrm>
            <a:off x="6492825" y="1329838"/>
            <a:ext cx="1932300" cy="1195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10000"/>
              <a:buNone/>
              <a:defRPr sz="10000">
                <a:solidFill>
                  <a:schemeClr val="lt2"/>
                </a:solidFill>
              </a:defRPr>
            </a:lvl1pPr>
            <a:lvl2pPr lvl="1" rtl="0" algn="ctr">
              <a:spcBef>
                <a:spcPts val="0"/>
              </a:spcBef>
              <a:spcAft>
                <a:spcPts val="0"/>
              </a:spcAft>
              <a:buClr>
                <a:schemeClr val="lt2"/>
              </a:buClr>
              <a:buSzPts val="10000"/>
              <a:buNone/>
              <a:defRPr sz="10000">
                <a:solidFill>
                  <a:schemeClr val="lt2"/>
                </a:solidFill>
              </a:defRPr>
            </a:lvl2pPr>
            <a:lvl3pPr lvl="2" rtl="0" algn="ctr">
              <a:spcBef>
                <a:spcPts val="0"/>
              </a:spcBef>
              <a:spcAft>
                <a:spcPts val="0"/>
              </a:spcAft>
              <a:buClr>
                <a:schemeClr val="lt2"/>
              </a:buClr>
              <a:buSzPts val="10000"/>
              <a:buNone/>
              <a:defRPr sz="10000">
                <a:solidFill>
                  <a:schemeClr val="lt2"/>
                </a:solidFill>
              </a:defRPr>
            </a:lvl3pPr>
            <a:lvl4pPr lvl="3" rtl="0" algn="ctr">
              <a:spcBef>
                <a:spcPts val="0"/>
              </a:spcBef>
              <a:spcAft>
                <a:spcPts val="0"/>
              </a:spcAft>
              <a:buClr>
                <a:schemeClr val="lt2"/>
              </a:buClr>
              <a:buSzPts val="10000"/>
              <a:buNone/>
              <a:defRPr sz="10000">
                <a:solidFill>
                  <a:schemeClr val="lt2"/>
                </a:solidFill>
              </a:defRPr>
            </a:lvl4pPr>
            <a:lvl5pPr lvl="4" rtl="0" algn="ctr">
              <a:spcBef>
                <a:spcPts val="0"/>
              </a:spcBef>
              <a:spcAft>
                <a:spcPts val="0"/>
              </a:spcAft>
              <a:buClr>
                <a:schemeClr val="lt2"/>
              </a:buClr>
              <a:buSzPts val="10000"/>
              <a:buNone/>
              <a:defRPr sz="10000">
                <a:solidFill>
                  <a:schemeClr val="lt2"/>
                </a:solidFill>
              </a:defRPr>
            </a:lvl5pPr>
            <a:lvl6pPr lvl="5" rtl="0" algn="ctr">
              <a:spcBef>
                <a:spcPts val="0"/>
              </a:spcBef>
              <a:spcAft>
                <a:spcPts val="0"/>
              </a:spcAft>
              <a:buClr>
                <a:schemeClr val="lt2"/>
              </a:buClr>
              <a:buSzPts val="10000"/>
              <a:buNone/>
              <a:defRPr sz="10000">
                <a:solidFill>
                  <a:schemeClr val="lt2"/>
                </a:solidFill>
              </a:defRPr>
            </a:lvl6pPr>
            <a:lvl7pPr lvl="6" rtl="0" algn="ctr">
              <a:spcBef>
                <a:spcPts val="0"/>
              </a:spcBef>
              <a:spcAft>
                <a:spcPts val="0"/>
              </a:spcAft>
              <a:buClr>
                <a:schemeClr val="lt2"/>
              </a:buClr>
              <a:buSzPts val="10000"/>
              <a:buNone/>
              <a:defRPr sz="10000">
                <a:solidFill>
                  <a:schemeClr val="lt2"/>
                </a:solidFill>
              </a:defRPr>
            </a:lvl7pPr>
            <a:lvl8pPr lvl="7" rtl="0" algn="ctr">
              <a:spcBef>
                <a:spcPts val="0"/>
              </a:spcBef>
              <a:spcAft>
                <a:spcPts val="0"/>
              </a:spcAft>
              <a:buClr>
                <a:schemeClr val="lt2"/>
              </a:buClr>
              <a:buSzPts val="10000"/>
              <a:buNone/>
              <a:defRPr sz="10000">
                <a:solidFill>
                  <a:schemeClr val="lt2"/>
                </a:solidFill>
              </a:defRPr>
            </a:lvl8pPr>
            <a:lvl9pPr lvl="8" rtl="0" algn="ctr">
              <a:spcBef>
                <a:spcPts val="0"/>
              </a:spcBef>
              <a:spcAft>
                <a:spcPts val="0"/>
              </a:spcAft>
              <a:buClr>
                <a:schemeClr val="lt2"/>
              </a:buClr>
              <a:buSzPts val="10000"/>
              <a:buNone/>
              <a:defRPr sz="10000">
                <a:solidFill>
                  <a:schemeClr val="lt2"/>
                </a:solidFill>
              </a:defRPr>
            </a:lvl9pPr>
          </a:lstStyle>
          <a:p>
            <a:r>
              <a:t>xx%</a:t>
            </a:r>
          </a:p>
        </p:txBody>
      </p:sp>
      <p:sp>
        <p:nvSpPr>
          <p:cNvPr id="128" name="Google Shape;128;p25"/>
          <p:cNvSpPr txBox="1"/>
          <p:nvPr>
            <p:ph idx="1" type="subTitle"/>
          </p:nvPr>
        </p:nvSpPr>
        <p:spPr>
          <a:xfrm>
            <a:off x="602300" y="4106813"/>
            <a:ext cx="4937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1600"/>
              </a:spcBef>
              <a:spcAft>
                <a:spcPts val="0"/>
              </a:spcAft>
              <a:buSzPts val="1800"/>
              <a:buNone/>
              <a:defRPr sz="1800"/>
            </a:lvl2pPr>
            <a:lvl3pPr lvl="2" rtl="0" algn="ctr">
              <a:lnSpc>
                <a:spcPct val="100000"/>
              </a:lnSpc>
              <a:spcBef>
                <a:spcPts val="1600"/>
              </a:spcBef>
              <a:spcAft>
                <a:spcPts val="0"/>
              </a:spcAft>
              <a:buSzPts val="1800"/>
              <a:buNone/>
              <a:defRPr sz="1800"/>
            </a:lvl3pPr>
            <a:lvl4pPr lvl="3" rtl="0" algn="ctr">
              <a:lnSpc>
                <a:spcPct val="100000"/>
              </a:lnSpc>
              <a:spcBef>
                <a:spcPts val="1600"/>
              </a:spcBef>
              <a:spcAft>
                <a:spcPts val="0"/>
              </a:spcAft>
              <a:buSzPts val="1800"/>
              <a:buNone/>
              <a:defRPr sz="1800"/>
            </a:lvl4pPr>
            <a:lvl5pPr lvl="4" rtl="0" algn="ctr">
              <a:lnSpc>
                <a:spcPct val="100000"/>
              </a:lnSpc>
              <a:spcBef>
                <a:spcPts val="1600"/>
              </a:spcBef>
              <a:spcAft>
                <a:spcPts val="0"/>
              </a:spcAft>
              <a:buSzPts val="1800"/>
              <a:buNone/>
              <a:defRPr sz="1800"/>
            </a:lvl5pPr>
            <a:lvl6pPr lvl="5" rtl="0" algn="ctr">
              <a:lnSpc>
                <a:spcPct val="100000"/>
              </a:lnSpc>
              <a:spcBef>
                <a:spcPts val="1600"/>
              </a:spcBef>
              <a:spcAft>
                <a:spcPts val="0"/>
              </a:spcAft>
              <a:buSzPts val="1800"/>
              <a:buNone/>
              <a:defRPr sz="1800"/>
            </a:lvl6pPr>
            <a:lvl7pPr lvl="6" rtl="0" algn="ctr">
              <a:lnSpc>
                <a:spcPct val="100000"/>
              </a:lnSpc>
              <a:spcBef>
                <a:spcPts val="1600"/>
              </a:spcBef>
              <a:spcAft>
                <a:spcPts val="0"/>
              </a:spcAft>
              <a:buSzPts val="1800"/>
              <a:buNone/>
              <a:defRPr sz="1800"/>
            </a:lvl7pPr>
            <a:lvl8pPr lvl="7" rtl="0" algn="ctr">
              <a:lnSpc>
                <a:spcPct val="100000"/>
              </a:lnSpc>
              <a:spcBef>
                <a:spcPts val="1600"/>
              </a:spcBef>
              <a:spcAft>
                <a:spcPts val="0"/>
              </a:spcAft>
              <a:buSzPts val="1800"/>
              <a:buNone/>
              <a:defRPr sz="1800"/>
            </a:lvl8pPr>
            <a:lvl9pPr lvl="8" rtl="0" algn="ctr">
              <a:lnSpc>
                <a:spcPct val="100000"/>
              </a:lnSpc>
              <a:spcBef>
                <a:spcPts val="1600"/>
              </a:spcBef>
              <a:spcAft>
                <a:spcPts val="1600"/>
              </a:spcAft>
              <a:buSzPts val="1800"/>
              <a:buNone/>
              <a:defRPr sz="1800"/>
            </a:lvl9pPr>
          </a:lstStyle>
          <a:p/>
        </p:txBody>
      </p:sp>
      <p:sp>
        <p:nvSpPr>
          <p:cNvPr id="129" name="Google Shape;129;p25"/>
          <p:cNvSpPr txBox="1"/>
          <p:nvPr>
            <p:ph idx="2" type="title"/>
          </p:nvPr>
        </p:nvSpPr>
        <p:spPr>
          <a:xfrm>
            <a:off x="703350" y="904138"/>
            <a:ext cx="4836300" cy="204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1">
    <p:spTree>
      <p:nvGrpSpPr>
        <p:cNvPr id="130" name="Shape 130"/>
        <p:cNvGrpSpPr/>
        <p:nvPr/>
      </p:nvGrpSpPr>
      <p:grpSpPr>
        <a:xfrm>
          <a:off x="0" y="0"/>
          <a:ext cx="0" cy="0"/>
          <a:chOff x="0" y="0"/>
          <a:chExt cx="0" cy="0"/>
        </a:xfrm>
      </p:grpSpPr>
      <p:grpSp>
        <p:nvGrpSpPr>
          <p:cNvPr id="131" name="Google Shape;131;p26"/>
          <p:cNvGrpSpPr/>
          <p:nvPr/>
        </p:nvGrpSpPr>
        <p:grpSpPr>
          <a:xfrm>
            <a:off x="364200" y="356749"/>
            <a:ext cx="8414700" cy="3295501"/>
            <a:chOff x="364200" y="356749"/>
            <a:chExt cx="8414700" cy="3295501"/>
          </a:xfrm>
        </p:grpSpPr>
        <p:sp>
          <p:nvSpPr>
            <p:cNvPr id="132" name="Google Shape;132;p26"/>
            <p:cNvSpPr/>
            <p:nvPr/>
          </p:nvSpPr>
          <p:spPr>
            <a:xfrm>
              <a:off x="3198000" y="356750"/>
              <a:ext cx="5580900" cy="3295500"/>
            </a:xfrm>
            <a:prstGeom prst="roundRect">
              <a:avLst>
                <a:gd fmla="val 5927"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6"/>
            <p:cNvSpPr/>
            <p:nvPr/>
          </p:nvSpPr>
          <p:spPr>
            <a:xfrm>
              <a:off x="364200" y="356749"/>
              <a:ext cx="2640600" cy="3295500"/>
            </a:xfrm>
            <a:prstGeom prst="roundRect">
              <a:avLst>
                <a:gd fmla="val 848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 name="Google Shape;134;p26"/>
          <p:cNvSpPr/>
          <p:nvPr/>
        </p:nvSpPr>
        <p:spPr>
          <a:xfrm>
            <a:off x="1429200" y="3845750"/>
            <a:ext cx="6285600" cy="9411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6"/>
          <p:cNvSpPr/>
          <p:nvPr/>
        </p:nvSpPr>
        <p:spPr>
          <a:xfrm>
            <a:off x="364200" y="3845802"/>
            <a:ext cx="871800" cy="9411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6"/>
          <p:cNvSpPr/>
          <p:nvPr/>
        </p:nvSpPr>
        <p:spPr>
          <a:xfrm>
            <a:off x="7908100" y="3845802"/>
            <a:ext cx="871800" cy="9411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6"/>
          <p:cNvSpPr txBox="1"/>
          <p:nvPr>
            <p:ph idx="1" type="subTitle"/>
          </p:nvPr>
        </p:nvSpPr>
        <p:spPr>
          <a:xfrm>
            <a:off x="2288225" y="4113350"/>
            <a:ext cx="4567500" cy="44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38" name="Google Shape;138;p26"/>
          <p:cNvSpPr txBox="1"/>
          <p:nvPr>
            <p:ph hasCustomPrompt="1" type="title"/>
          </p:nvPr>
        </p:nvSpPr>
        <p:spPr>
          <a:xfrm>
            <a:off x="718350" y="1329800"/>
            <a:ext cx="1932300" cy="1195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10000"/>
              <a:buNone/>
              <a:defRPr sz="10000">
                <a:solidFill>
                  <a:schemeClr val="lt2"/>
                </a:solidFill>
              </a:defRPr>
            </a:lvl1pPr>
            <a:lvl2pPr lvl="1" rtl="0" algn="ctr">
              <a:spcBef>
                <a:spcPts val="0"/>
              </a:spcBef>
              <a:spcAft>
                <a:spcPts val="0"/>
              </a:spcAft>
              <a:buClr>
                <a:schemeClr val="lt2"/>
              </a:buClr>
              <a:buSzPts val="10000"/>
              <a:buNone/>
              <a:defRPr sz="10000">
                <a:solidFill>
                  <a:schemeClr val="lt2"/>
                </a:solidFill>
              </a:defRPr>
            </a:lvl2pPr>
            <a:lvl3pPr lvl="2" rtl="0" algn="ctr">
              <a:spcBef>
                <a:spcPts val="0"/>
              </a:spcBef>
              <a:spcAft>
                <a:spcPts val="0"/>
              </a:spcAft>
              <a:buClr>
                <a:schemeClr val="lt2"/>
              </a:buClr>
              <a:buSzPts val="10000"/>
              <a:buNone/>
              <a:defRPr sz="10000">
                <a:solidFill>
                  <a:schemeClr val="lt2"/>
                </a:solidFill>
              </a:defRPr>
            </a:lvl3pPr>
            <a:lvl4pPr lvl="3" rtl="0" algn="ctr">
              <a:spcBef>
                <a:spcPts val="0"/>
              </a:spcBef>
              <a:spcAft>
                <a:spcPts val="0"/>
              </a:spcAft>
              <a:buClr>
                <a:schemeClr val="lt2"/>
              </a:buClr>
              <a:buSzPts val="10000"/>
              <a:buNone/>
              <a:defRPr sz="10000">
                <a:solidFill>
                  <a:schemeClr val="lt2"/>
                </a:solidFill>
              </a:defRPr>
            </a:lvl4pPr>
            <a:lvl5pPr lvl="4" rtl="0" algn="ctr">
              <a:spcBef>
                <a:spcPts val="0"/>
              </a:spcBef>
              <a:spcAft>
                <a:spcPts val="0"/>
              </a:spcAft>
              <a:buClr>
                <a:schemeClr val="lt2"/>
              </a:buClr>
              <a:buSzPts val="10000"/>
              <a:buNone/>
              <a:defRPr sz="10000">
                <a:solidFill>
                  <a:schemeClr val="lt2"/>
                </a:solidFill>
              </a:defRPr>
            </a:lvl5pPr>
            <a:lvl6pPr lvl="5" rtl="0" algn="ctr">
              <a:spcBef>
                <a:spcPts val="0"/>
              </a:spcBef>
              <a:spcAft>
                <a:spcPts val="0"/>
              </a:spcAft>
              <a:buClr>
                <a:schemeClr val="lt2"/>
              </a:buClr>
              <a:buSzPts val="10000"/>
              <a:buNone/>
              <a:defRPr sz="10000">
                <a:solidFill>
                  <a:schemeClr val="lt2"/>
                </a:solidFill>
              </a:defRPr>
            </a:lvl6pPr>
            <a:lvl7pPr lvl="6" rtl="0" algn="ctr">
              <a:spcBef>
                <a:spcPts val="0"/>
              </a:spcBef>
              <a:spcAft>
                <a:spcPts val="0"/>
              </a:spcAft>
              <a:buClr>
                <a:schemeClr val="lt2"/>
              </a:buClr>
              <a:buSzPts val="10000"/>
              <a:buNone/>
              <a:defRPr sz="10000">
                <a:solidFill>
                  <a:schemeClr val="lt2"/>
                </a:solidFill>
              </a:defRPr>
            </a:lvl7pPr>
            <a:lvl8pPr lvl="7" rtl="0" algn="ctr">
              <a:spcBef>
                <a:spcPts val="0"/>
              </a:spcBef>
              <a:spcAft>
                <a:spcPts val="0"/>
              </a:spcAft>
              <a:buClr>
                <a:schemeClr val="lt2"/>
              </a:buClr>
              <a:buSzPts val="10000"/>
              <a:buNone/>
              <a:defRPr sz="10000">
                <a:solidFill>
                  <a:schemeClr val="lt2"/>
                </a:solidFill>
              </a:defRPr>
            </a:lvl8pPr>
            <a:lvl9pPr lvl="8" rtl="0" algn="ctr">
              <a:spcBef>
                <a:spcPts val="0"/>
              </a:spcBef>
              <a:spcAft>
                <a:spcPts val="0"/>
              </a:spcAft>
              <a:buClr>
                <a:schemeClr val="lt2"/>
              </a:buClr>
              <a:buSzPts val="10000"/>
              <a:buNone/>
              <a:defRPr sz="10000">
                <a:solidFill>
                  <a:schemeClr val="lt2"/>
                </a:solidFill>
              </a:defRPr>
            </a:lvl9pPr>
          </a:lstStyle>
          <a:p>
            <a:r>
              <a:t>xx%</a:t>
            </a:r>
          </a:p>
        </p:txBody>
      </p:sp>
      <p:sp>
        <p:nvSpPr>
          <p:cNvPr id="139" name="Google Shape;139;p26"/>
          <p:cNvSpPr txBox="1"/>
          <p:nvPr>
            <p:ph idx="2" type="title"/>
          </p:nvPr>
        </p:nvSpPr>
        <p:spPr>
          <a:xfrm>
            <a:off x="3587525" y="904100"/>
            <a:ext cx="4836300" cy="204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HEADER_1_1_1">
    <p:spTree>
      <p:nvGrpSpPr>
        <p:cNvPr id="140" name="Shape 140"/>
        <p:cNvGrpSpPr/>
        <p:nvPr/>
      </p:nvGrpSpPr>
      <p:grpSpPr>
        <a:xfrm>
          <a:off x="0" y="0"/>
          <a:ext cx="0" cy="0"/>
          <a:chOff x="0" y="0"/>
          <a:chExt cx="0" cy="0"/>
        </a:xfrm>
      </p:grpSpPr>
      <p:grpSp>
        <p:nvGrpSpPr>
          <p:cNvPr id="141" name="Google Shape;141;p27"/>
          <p:cNvGrpSpPr/>
          <p:nvPr/>
        </p:nvGrpSpPr>
        <p:grpSpPr>
          <a:xfrm>
            <a:off x="364200" y="356749"/>
            <a:ext cx="8415700" cy="4430153"/>
            <a:chOff x="364200" y="356749"/>
            <a:chExt cx="8415700" cy="4430153"/>
          </a:xfrm>
        </p:grpSpPr>
        <p:sp>
          <p:nvSpPr>
            <p:cNvPr id="142" name="Google Shape;142;p27"/>
            <p:cNvSpPr/>
            <p:nvPr/>
          </p:nvSpPr>
          <p:spPr>
            <a:xfrm>
              <a:off x="364200" y="356750"/>
              <a:ext cx="5530500" cy="3295500"/>
            </a:xfrm>
            <a:prstGeom prst="roundRect">
              <a:avLst>
                <a:gd fmla="val 5927"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7"/>
            <p:cNvSpPr/>
            <p:nvPr/>
          </p:nvSpPr>
          <p:spPr>
            <a:xfrm>
              <a:off x="6138675" y="356749"/>
              <a:ext cx="2640600" cy="3295500"/>
            </a:xfrm>
            <a:prstGeom prst="roundRect">
              <a:avLst>
                <a:gd fmla="val 848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7"/>
            <p:cNvSpPr/>
            <p:nvPr/>
          </p:nvSpPr>
          <p:spPr>
            <a:xfrm>
              <a:off x="1429200" y="3845750"/>
              <a:ext cx="6285600" cy="9411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7"/>
            <p:cNvSpPr/>
            <p:nvPr/>
          </p:nvSpPr>
          <p:spPr>
            <a:xfrm>
              <a:off x="364200" y="3845802"/>
              <a:ext cx="871800" cy="9411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7"/>
            <p:cNvSpPr/>
            <p:nvPr/>
          </p:nvSpPr>
          <p:spPr>
            <a:xfrm>
              <a:off x="7908100" y="3845802"/>
              <a:ext cx="871800" cy="9411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27"/>
          <p:cNvSpPr txBox="1"/>
          <p:nvPr>
            <p:ph hasCustomPrompt="1" type="title"/>
          </p:nvPr>
        </p:nvSpPr>
        <p:spPr>
          <a:xfrm>
            <a:off x="6492825" y="1329800"/>
            <a:ext cx="1932300" cy="1195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10000"/>
              <a:buNone/>
              <a:defRPr sz="10000">
                <a:solidFill>
                  <a:schemeClr val="lt2"/>
                </a:solidFill>
              </a:defRPr>
            </a:lvl1pPr>
            <a:lvl2pPr lvl="1" rtl="0" algn="ctr">
              <a:spcBef>
                <a:spcPts val="0"/>
              </a:spcBef>
              <a:spcAft>
                <a:spcPts val="0"/>
              </a:spcAft>
              <a:buClr>
                <a:schemeClr val="lt2"/>
              </a:buClr>
              <a:buSzPts val="10000"/>
              <a:buNone/>
              <a:defRPr sz="10000">
                <a:solidFill>
                  <a:schemeClr val="lt2"/>
                </a:solidFill>
              </a:defRPr>
            </a:lvl2pPr>
            <a:lvl3pPr lvl="2" rtl="0" algn="ctr">
              <a:spcBef>
                <a:spcPts val="0"/>
              </a:spcBef>
              <a:spcAft>
                <a:spcPts val="0"/>
              </a:spcAft>
              <a:buClr>
                <a:schemeClr val="lt2"/>
              </a:buClr>
              <a:buSzPts val="10000"/>
              <a:buNone/>
              <a:defRPr sz="10000">
                <a:solidFill>
                  <a:schemeClr val="lt2"/>
                </a:solidFill>
              </a:defRPr>
            </a:lvl3pPr>
            <a:lvl4pPr lvl="3" rtl="0" algn="ctr">
              <a:spcBef>
                <a:spcPts val="0"/>
              </a:spcBef>
              <a:spcAft>
                <a:spcPts val="0"/>
              </a:spcAft>
              <a:buClr>
                <a:schemeClr val="lt2"/>
              </a:buClr>
              <a:buSzPts val="10000"/>
              <a:buNone/>
              <a:defRPr sz="10000">
                <a:solidFill>
                  <a:schemeClr val="lt2"/>
                </a:solidFill>
              </a:defRPr>
            </a:lvl4pPr>
            <a:lvl5pPr lvl="4" rtl="0" algn="ctr">
              <a:spcBef>
                <a:spcPts val="0"/>
              </a:spcBef>
              <a:spcAft>
                <a:spcPts val="0"/>
              </a:spcAft>
              <a:buClr>
                <a:schemeClr val="lt2"/>
              </a:buClr>
              <a:buSzPts val="10000"/>
              <a:buNone/>
              <a:defRPr sz="10000">
                <a:solidFill>
                  <a:schemeClr val="lt2"/>
                </a:solidFill>
              </a:defRPr>
            </a:lvl5pPr>
            <a:lvl6pPr lvl="5" rtl="0" algn="ctr">
              <a:spcBef>
                <a:spcPts val="0"/>
              </a:spcBef>
              <a:spcAft>
                <a:spcPts val="0"/>
              </a:spcAft>
              <a:buClr>
                <a:schemeClr val="lt2"/>
              </a:buClr>
              <a:buSzPts val="10000"/>
              <a:buNone/>
              <a:defRPr sz="10000">
                <a:solidFill>
                  <a:schemeClr val="lt2"/>
                </a:solidFill>
              </a:defRPr>
            </a:lvl6pPr>
            <a:lvl7pPr lvl="6" rtl="0" algn="ctr">
              <a:spcBef>
                <a:spcPts val="0"/>
              </a:spcBef>
              <a:spcAft>
                <a:spcPts val="0"/>
              </a:spcAft>
              <a:buClr>
                <a:schemeClr val="lt2"/>
              </a:buClr>
              <a:buSzPts val="10000"/>
              <a:buNone/>
              <a:defRPr sz="10000">
                <a:solidFill>
                  <a:schemeClr val="lt2"/>
                </a:solidFill>
              </a:defRPr>
            </a:lvl7pPr>
            <a:lvl8pPr lvl="7" rtl="0" algn="ctr">
              <a:spcBef>
                <a:spcPts val="0"/>
              </a:spcBef>
              <a:spcAft>
                <a:spcPts val="0"/>
              </a:spcAft>
              <a:buClr>
                <a:schemeClr val="lt2"/>
              </a:buClr>
              <a:buSzPts val="10000"/>
              <a:buNone/>
              <a:defRPr sz="10000">
                <a:solidFill>
                  <a:schemeClr val="lt2"/>
                </a:solidFill>
              </a:defRPr>
            </a:lvl8pPr>
            <a:lvl9pPr lvl="8" rtl="0" algn="ctr">
              <a:spcBef>
                <a:spcPts val="0"/>
              </a:spcBef>
              <a:spcAft>
                <a:spcPts val="0"/>
              </a:spcAft>
              <a:buClr>
                <a:schemeClr val="lt2"/>
              </a:buClr>
              <a:buSzPts val="10000"/>
              <a:buNone/>
              <a:defRPr sz="10000">
                <a:solidFill>
                  <a:schemeClr val="lt2"/>
                </a:solidFill>
              </a:defRPr>
            </a:lvl9pPr>
          </a:lstStyle>
          <a:p>
            <a:r>
              <a:t>xx%</a:t>
            </a:r>
          </a:p>
        </p:txBody>
      </p:sp>
      <p:sp>
        <p:nvSpPr>
          <p:cNvPr id="148" name="Google Shape;148;p27"/>
          <p:cNvSpPr txBox="1"/>
          <p:nvPr>
            <p:ph idx="2" type="title"/>
          </p:nvPr>
        </p:nvSpPr>
        <p:spPr>
          <a:xfrm>
            <a:off x="703350" y="904100"/>
            <a:ext cx="4836300" cy="204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9" name="Google Shape;149;p27"/>
          <p:cNvSpPr txBox="1"/>
          <p:nvPr>
            <p:ph idx="1" type="subTitle"/>
          </p:nvPr>
        </p:nvSpPr>
        <p:spPr>
          <a:xfrm>
            <a:off x="2288225" y="4113350"/>
            <a:ext cx="4567500" cy="44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SECTION_HEADER_1_2">
    <p:spTree>
      <p:nvGrpSpPr>
        <p:cNvPr id="150" name="Shape 150"/>
        <p:cNvGrpSpPr/>
        <p:nvPr/>
      </p:nvGrpSpPr>
      <p:grpSpPr>
        <a:xfrm>
          <a:off x="0" y="0"/>
          <a:ext cx="0" cy="0"/>
          <a:chOff x="0" y="0"/>
          <a:chExt cx="0" cy="0"/>
        </a:xfrm>
      </p:grpSpPr>
      <p:grpSp>
        <p:nvGrpSpPr>
          <p:cNvPr id="151" name="Google Shape;151;p28"/>
          <p:cNvGrpSpPr/>
          <p:nvPr/>
        </p:nvGrpSpPr>
        <p:grpSpPr>
          <a:xfrm flipH="1">
            <a:off x="364200" y="1491174"/>
            <a:ext cx="8414700" cy="3295501"/>
            <a:chOff x="364200" y="356749"/>
            <a:chExt cx="8414700" cy="3295501"/>
          </a:xfrm>
        </p:grpSpPr>
        <p:sp>
          <p:nvSpPr>
            <p:cNvPr id="152" name="Google Shape;152;p28"/>
            <p:cNvSpPr/>
            <p:nvPr/>
          </p:nvSpPr>
          <p:spPr>
            <a:xfrm>
              <a:off x="3198000" y="356750"/>
              <a:ext cx="5580900" cy="3295500"/>
            </a:xfrm>
            <a:prstGeom prst="roundRect">
              <a:avLst>
                <a:gd fmla="val 5927"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8"/>
            <p:cNvSpPr/>
            <p:nvPr/>
          </p:nvSpPr>
          <p:spPr>
            <a:xfrm>
              <a:off x="364200" y="356749"/>
              <a:ext cx="2640600" cy="3295500"/>
            </a:xfrm>
            <a:prstGeom prst="roundRect">
              <a:avLst>
                <a:gd fmla="val 848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28"/>
          <p:cNvSpPr txBox="1"/>
          <p:nvPr>
            <p:ph hasCustomPrompt="1" type="title"/>
          </p:nvPr>
        </p:nvSpPr>
        <p:spPr>
          <a:xfrm>
            <a:off x="6492825" y="2541025"/>
            <a:ext cx="1932300" cy="1195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10000"/>
              <a:buNone/>
              <a:defRPr sz="10000">
                <a:solidFill>
                  <a:schemeClr val="lt2"/>
                </a:solidFill>
              </a:defRPr>
            </a:lvl1pPr>
            <a:lvl2pPr lvl="1" rtl="0" algn="ctr">
              <a:spcBef>
                <a:spcPts val="0"/>
              </a:spcBef>
              <a:spcAft>
                <a:spcPts val="0"/>
              </a:spcAft>
              <a:buClr>
                <a:schemeClr val="lt2"/>
              </a:buClr>
              <a:buSzPts val="10000"/>
              <a:buNone/>
              <a:defRPr sz="10000">
                <a:solidFill>
                  <a:schemeClr val="lt2"/>
                </a:solidFill>
              </a:defRPr>
            </a:lvl2pPr>
            <a:lvl3pPr lvl="2" rtl="0" algn="ctr">
              <a:spcBef>
                <a:spcPts val="0"/>
              </a:spcBef>
              <a:spcAft>
                <a:spcPts val="0"/>
              </a:spcAft>
              <a:buClr>
                <a:schemeClr val="lt2"/>
              </a:buClr>
              <a:buSzPts val="10000"/>
              <a:buNone/>
              <a:defRPr sz="10000">
                <a:solidFill>
                  <a:schemeClr val="lt2"/>
                </a:solidFill>
              </a:defRPr>
            </a:lvl3pPr>
            <a:lvl4pPr lvl="3" rtl="0" algn="ctr">
              <a:spcBef>
                <a:spcPts val="0"/>
              </a:spcBef>
              <a:spcAft>
                <a:spcPts val="0"/>
              </a:spcAft>
              <a:buClr>
                <a:schemeClr val="lt2"/>
              </a:buClr>
              <a:buSzPts val="10000"/>
              <a:buNone/>
              <a:defRPr sz="10000">
                <a:solidFill>
                  <a:schemeClr val="lt2"/>
                </a:solidFill>
              </a:defRPr>
            </a:lvl4pPr>
            <a:lvl5pPr lvl="4" rtl="0" algn="ctr">
              <a:spcBef>
                <a:spcPts val="0"/>
              </a:spcBef>
              <a:spcAft>
                <a:spcPts val="0"/>
              </a:spcAft>
              <a:buClr>
                <a:schemeClr val="lt2"/>
              </a:buClr>
              <a:buSzPts val="10000"/>
              <a:buNone/>
              <a:defRPr sz="10000">
                <a:solidFill>
                  <a:schemeClr val="lt2"/>
                </a:solidFill>
              </a:defRPr>
            </a:lvl5pPr>
            <a:lvl6pPr lvl="5" rtl="0" algn="ctr">
              <a:spcBef>
                <a:spcPts val="0"/>
              </a:spcBef>
              <a:spcAft>
                <a:spcPts val="0"/>
              </a:spcAft>
              <a:buClr>
                <a:schemeClr val="lt2"/>
              </a:buClr>
              <a:buSzPts val="10000"/>
              <a:buNone/>
              <a:defRPr sz="10000">
                <a:solidFill>
                  <a:schemeClr val="lt2"/>
                </a:solidFill>
              </a:defRPr>
            </a:lvl6pPr>
            <a:lvl7pPr lvl="6" rtl="0" algn="ctr">
              <a:spcBef>
                <a:spcPts val="0"/>
              </a:spcBef>
              <a:spcAft>
                <a:spcPts val="0"/>
              </a:spcAft>
              <a:buClr>
                <a:schemeClr val="lt2"/>
              </a:buClr>
              <a:buSzPts val="10000"/>
              <a:buNone/>
              <a:defRPr sz="10000">
                <a:solidFill>
                  <a:schemeClr val="lt2"/>
                </a:solidFill>
              </a:defRPr>
            </a:lvl7pPr>
            <a:lvl8pPr lvl="7" rtl="0" algn="ctr">
              <a:spcBef>
                <a:spcPts val="0"/>
              </a:spcBef>
              <a:spcAft>
                <a:spcPts val="0"/>
              </a:spcAft>
              <a:buClr>
                <a:schemeClr val="lt2"/>
              </a:buClr>
              <a:buSzPts val="10000"/>
              <a:buNone/>
              <a:defRPr sz="10000">
                <a:solidFill>
                  <a:schemeClr val="lt2"/>
                </a:solidFill>
              </a:defRPr>
            </a:lvl8pPr>
            <a:lvl9pPr lvl="8" rtl="0" algn="ctr">
              <a:spcBef>
                <a:spcPts val="0"/>
              </a:spcBef>
              <a:spcAft>
                <a:spcPts val="0"/>
              </a:spcAft>
              <a:buClr>
                <a:schemeClr val="lt2"/>
              </a:buClr>
              <a:buSzPts val="10000"/>
              <a:buNone/>
              <a:defRPr sz="10000">
                <a:solidFill>
                  <a:schemeClr val="lt2"/>
                </a:solidFill>
              </a:defRPr>
            </a:lvl9pPr>
          </a:lstStyle>
          <a:p>
            <a:r>
              <a:t>xx%</a:t>
            </a:r>
          </a:p>
        </p:txBody>
      </p:sp>
      <p:sp>
        <p:nvSpPr>
          <p:cNvPr id="155" name="Google Shape;155;p28"/>
          <p:cNvSpPr txBox="1"/>
          <p:nvPr>
            <p:ph idx="1" type="subTitle"/>
          </p:nvPr>
        </p:nvSpPr>
        <p:spPr>
          <a:xfrm>
            <a:off x="720000" y="4106775"/>
            <a:ext cx="48198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1600"/>
              </a:spcBef>
              <a:spcAft>
                <a:spcPts val="0"/>
              </a:spcAft>
              <a:buSzPts val="1800"/>
              <a:buNone/>
              <a:defRPr sz="1800"/>
            </a:lvl2pPr>
            <a:lvl3pPr lvl="2" rtl="0" algn="ctr">
              <a:lnSpc>
                <a:spcPct val="100000"/>
              </a:lnSpc>
              <a:spcBef>
                <a:spcPts val="1600"/>
              </a:spcBef>
              <a:spcAft>
                <a:spcPts val="0"/>
              </a:spcAft>
              <a:buSzPts val="1800"/>
              <a:buNone/>
              <a:defRPr sz="1800"/>
            </a:lvl3pPr>
            <a:lvl4pPr lvl="3" rtl="0" algn="ctr">
              <a:lnSpc>
                <a:spcPct val="100000"/>
              </a:lnSpc>
              <a:spcBef>
                <a:spcPts val="1600"/>
              </a:spcBef>
              <a:spcAft>
                <a:spcPts val="0"/>
              </a:spcAft>
              <a:buSzPts val="1800"/>
              <a:buNone/>
              <a:defRPr sz="1800"/>
            </a:lvl4pPr>
            <a:lvl5pPr lvl="4" rtl="0" algn="ctr">
              <a:lnSpc>
                <a:spcPct val="100000"/>
              </a:lnSpc>
              <a:spcBef>
                <a:spcPts val="1600"/>
              </a:spcBef>
              <a:spcAft>
                <a:spcPts val="0"/>
              </a:spcAft>
              <a:buSzPts val="1800"/>
              <a:buNone/>
              <a:defRPr sz="1800"/>
            </a:lvl5pPr>
            <a:lvl6pPr lvl="5" rtl="0" algn="ctr">
              <a:lnSpc>
                <a:spcPct val="100000"/>
              </a:lnSpc>
              <a:spcBef>
                <a:spcPts val="1600"/>
              </a:spcBef>
              <a:spcAft>
                <a:spcPts val="0"/>
              </a:spcAft>
              <a:buSzPts val="1800"/>
              <a:buNone/>
              <a:defRPr sz="1800"/>
            </a:lvl6pPr>
            <a:lvl7pPr lvl="6" rtl="0" algn="ctr">
              <a:lnSpc>
                <a:spcPct val="100000"/>
              </a:lnSpc>
              <a:spcBef>
                <a:spcPts val="1600"/>
              </a:spcBef>
              <a:spcAft>
                <a:spcPts val="0"/>
              </a:spcAft>
              <a:buSzPts val="1800"/>
              <a:buNone/>
              <a:defRPr sz="1800"/>
            </a:lvl7pPr>
            <a:lvl8pPr lvl="7" rtl="0" algn="ctr">
              <a:lnSpc>
                <a:spcPct val="100000"/>
              </a:lnSpc>
              <a:spcBef>
                <a:spcPts val="1600"/>
              </a:spcBef>
              <a:spcAft>
                <a:spcPts val="0"/>
              </a:spcAft>
              <a:buSzPts val="1800"/>
              <a:buNone/>
              <a:defRPr sz="1800"/>
            </a:lvl8pPr>
            <a:lvl9pPr lvl="8" rtl="0" algn="ctr">
              <a:lnSpc>
                <a:spcPct val="100000"/>
              </a:lnSpc>
              <a:spcBef>
                <a:spcPts val="1600"/>
              </a:spcBef>
              <a:spcAft>
                <a:spcPts val="1600"/>
              </a:spcAft>
              <a:buSzPts val="1800"/>
              <a:buNone/>
              <a:defRPr sz="1800"/>
            </a:lvl9pPr>
          </a:lstStyle>
          <a:p/>
        </p:txBody>
      </p:sp>
      <p:sp>
        <p:nvSpPr>
          <p:cNvPr id="156" name="Google Shape;156;p28"/>
          <p:cNvSpPr txBox="1"/>
          <p:nvPr>
            <p:ph idx="2" type="title"/>
          </p:nvPr>
        </p:nvSpPr>
        <p:spPr>
          <a:xfrm>
            <a:off x="719850" y="1892975"/>
            <a:ext cx="4819800" cy="183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7" name="Google Shape;157;p28"/>
          <p:cNvSpPr/>
          <p:nvPr/>
        </p:nvSpPr>
        <p:spPr>
          <a:xfrm>
            <a:off x="6034500" y="356775"/>
            <a:ext cx="2744700" cy="941100"/>
          </a:xfrm>
          <a:prstGeom prst="roundRect">
            <a:avLst>
              <a:gd fmla="val 22494"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8"/>
          <p:cNvSpPr/>
          <p:nvPr/>
        </p:nvSpPr>
        <p:spPr>
          <a:xfrm>
            <a:off x="364200" y="356775"/>
            <a:ext cx="2640600" cy="941100"/>
          </a:xfrm>
          <a:prstGeom prst="roundRect">
            <a:avLst>
              <a:gd fmla="val 22494"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8"/>
          <p:cNvSpPr/>
          <p:nvPr/>
        </p:nvSpPr>
        <p:spPr>
          <a:xfrm>
            <a:off x="3198000" y="356775"/>
            <a:ext cx="2643300" cy="941100"/>
          </a:xfrm>
          <a:prstGeom prst="roundRect">
            <a:avLst>
              <a:gd fmla="val 22494"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6">
  <p:cSld name="SECTION_HEADER_1_2_1">
    <p:spTree>
      <p:nvGrpSpPr>
        <p:cNvPr id="160" name="Shape 160"/>
        <p:cNvGrpSpPr/>
        <p:nvPr/>
      </p:nvGrpSpPr>
      <p:grpSpPr>
        <a:xfrm>
          <a:off x="0" y="0"/>
          <a:ext cx="0" cy="0"/>
          <a:chOff x="0" y="0"/>
          <a:chExt cx="0" cy="0"/>
        </a:xfrm>
      </p:grpSpPr>
      <p:sp>
        <p:nvSpPr>
          <p:cNvPr id="161" name="Google Shape;161;p29"/>
          <p:cNvSpPr/>
          <p:nvPr/>
        </p:nvSpPr>
        <p:spPr>
          <a:xfrm>
            <a:off x="3198000" y="1491175"/>
            <a:ext cx="5580900" cy="3295500"/>
          </a:xfrm>
          <a:prstGeom prst="roundRect">
            <a:avLst>
              <a:gd fmla="val 5927"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9"/>
          <p:cNvSpPr/>
          <p:nvPr/>
        </p:nvSpPr>
        <p:spPr>
          <a:xfrm>
            <a:off x="364200" y="1491174"/>
            <a:ext cx="2640600" cy="3295500"/>
          </a:xfrm>
          <a:prstGeom prst="roundRect">
            <a:avLst>
              <a:gd fmla="val 848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9"/>
          <p:cNvSpPr/>
          <p:nvPr/>
        </p:nvSpPr>
        <p:spPr>
          <a:xfrm>
            <a:off x="6034500" y="356775"/>
            <a:ext cx="2744700" cy="941100"/>
          </a:xfrm>
          <a:prstGeom prst="roundRect">
            <a:avLst>
              <a:gd fmla="val 22494"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9"/>
          <p:cNvSpPr/>
          <p:nvPr/>
        </p:nvSpPr>
        <p:spPr>
          <a:xfrm>
            <a:off x="364200" y="356775"/>
            <a:ext cx="2640600" cy="941100"/>
          </a:xfrm>
          <a:prstGeom prst="roundRect">
            <a:avLst>
              <a:gd fmla="val 22494"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9"/>
          <p:cNvSpPr/>
          <p:nvPr/>
        </p:nvSpPr>
        <p:spPr>
          <a:xfrm>
            <a:off x="3198000" y="356775"/>
            <a:ext cx="2643300" cy="941100"/>
          </a:xfrm>
          <a:prstGeom prst="roundRect">
            <a:avLst>
              <a:gd fmla="val 22494"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9"/>
          <p:cNvSpPr txBox="1"/>
          <p:nvPr>
            <p:ph hasCustomPrompt="1" type="title"/>
          </p:nvPr>
        </p:nvSpPr>
        <p:spPr>
          <a:xfrm>
            <a:off x="718350" y="2541025"/>
            <a:ext cx="1932300" cy="1195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10000"/>
              <a:buNone/>
              <a:defRPr sz="10000">
                <a:solidFill>
                  <a:schemeClr val="lt2"/>
                </a:solidFill>
              </a:defRPr>
            </a:lvl1pPr>
            <a:lvl2pPr lvl="1" rtl="0" algn="ctr">
              <a:spcBef>
                <a:spcPts val="0"/>
              </a:spcBef>
              <a:spcAft>
                <a:spcPts val="0"/>
              </a:spcAft>
              <a:buClr>
                <a:schemeClr val="lt2"/>
              </a:buClr>
              <a:buSzPts val="10000"/>
              <a:buNone/>
              <a:defRPr sz="10000">
                <a:solidFill>
                  <a:schemeClr val="lt2"/>
                </a:solidFill>
              </a:defRPr>
            </a:lvl2pPr>
            <a:lvl3pPr lvl="2" rtl="0" algn="ctr">
              <a:spcBef>
                <a:spcPts val="0"/>
              </a:spcBef>
              <a:spcAft>
                <a:spcPts val="0"/>
              </a:spcAft>
              <a:buClr>
                <a:schemeClr val="lt2"/>
              </a:buClr>
              <a:buSzPts val="10000"/>
              <a:buNone/>
              <a:defRPr sz="10000">
                <a:solidFill>
                  <a:schemeClr val="lt2"/>
                </a:solidFill>
              </a:defRPr>
            </a:lvl3pPr>
            <a:lvl4pPr lvl="3" rtl="0" algn="ctr">
              <a:spcBef>
                <a:spcPts val="0"/>
              </a:spcBef>
              <a:spcAft>
                <a:spcPts val="0"/>
              </a:spcAft>
              <a:buClr>
                <a:schemeClr val="lt2"/>
              </a:buClr>
              <a:buSzPts val="10000"/>
              <a:buNone/>
              <a:defRPr sz="10000">
                <a:solidFill>
                  <a:schemeClr val="lt2"/>
                </a:solidFill>
              </a:defRPr>
            </a:lvl4pPr>
            <a:lvl5pPr lvl="4" rtl="0" algn="ctr">
              <a:spcBef>
                <a:spcPts val="0"/>
              </a:spcBef>
              <a:spcAft>
                <a:spcPts val="0"/>
              </a:spcAft>
              <a:buClr>
                <a:schemeClr val="lt2"/>
              </a:buClr>
              <a:buSzPts val="10000"/>
              <a:buNone/>
              <a:defRPr sz="10000">
                <a:solidFill>
                  <a:schemeClr val="lt2"/>
                </a:solidFill>
              </a:defRPr>
            </a:lvl5pPr>
            <a:lvl6pPr lvl="5" rtl="0" algn="ctr">
              <a:spcBef>
                <a:spcPts val="0"/>
              </a:spcBef>
              <a:spcAft>
                <a:spcPts val="0"/>
              </a:spcAft>
              <a:buClr>
                <a:schemeClr val="lt2"/>
              </a:buClr>
              <a:buSzPts val="10000"/>
              <a:buNone/>
              <a:defRPr sz="10000">
                <a:solidFill>
                  <a:schemeClr val="lt2"/>
                </a:solidFill>
              </a:defRPr>
            </a:lvl6pPr>
            <a:lvl7pPr lvl="6" rtl="0" algn="ctr">
              <a:spcBef>
                <a:spcPts val="0"/>
              </a:spcBef>
              <a:spcAft>
                <a:spcPts val="0"/>
              </a:spcAft>
              <a:buClr>
                <a:schemeClr val="lt2"/>
              </a:buClr>
              <a:buSzPts val="10000"/>
              <a:buNone/>
              <a:defRPr sz="10000">
                <a:solidFill>
                  <a:schemeClr val="lt2"/>
                </a:solidFill>
              </a:defRPr>
            </a:lvl7pPr>
            <a:lvl8pPr lvl="7" rtl="0" algn="ctr">
              <a:spcBef>
                <a:spcPts val="0"/>
              </a:spcBef>
              <a:spcAft>
                <a:spcPts val="0"/>
              </a:spcAft>
              <a:buClr>
                <a:schemeClr val="lt2"/>
              </a:buClr>
              <a:buSzPts val="10000"/>
              <a:buNone/>
              <a:defRPr sz="10000">
                <a:solidFill>
                  <a:schemeClr val="lt2"/>
                </a:solidFill>
              </a:defRPr>
            </a:lvl8pPr>
            <a:lvl9pPr lvl="8" rtl="0" algn="ctr">
              <a:spcBef>
                <a:spcPts val="0"/>
              </a:spcBef>
              <a:spcAft>
                <a:spcPts val="0"/>
              </a:spcAft>
              <a:buClr>
                <a:schemeClr val="lt2"/>
              </a:buClr>
              <a:buSzPts val="10000"/>
              <a:buNone/>
              <a:defRPr sz="10000">
                <a:solidFill>
                  <a:schemeClr val="lt2"/>
                </a:solidFill>
              </a:defRPr>
            </a:lvl9pPr>
          </a:lstStyle>
          <a:p>
            <a:r>
              <a:t>xx%</a:t>
            </a:r>
          </a:p>
        </p:txBody>
      </p:sp>
      <p:sp>
        <p:nvSpPr>
          <p:cNvPr id="167" name="Google Shape;167;p29"/>
          <p:cNvSpPr txBox="1"/>
          <p:nvPr>
            <p:ph idx="1" type="subTitle"/>
          </p:nvPr>
        </p:nvSpPr>
        <p:spPr>
          <a:xfrm>
            <a:off x="3607078" y="4106775"/>
            <a:ext cx="4817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1600"/>
              </a:spcBef>
              <a:spcAft>
                <a:spcPts val="0"/>
              </a:spcAft>
              <a:buSzPts val="1800"/>
              <a:buNone/>
              <a:defRPr sz="1800"/>
            </a:lvl2pPr>
            <a:lvl3pPr lvl="2" rtl="0" algn="ctr">
              <a:lnSpc>
                <a:spcPct val="100000"/>
              </a:lnSpc>
              <a:spcBef>
                <a:spcPts val="1600"/>
              </a:spcBef>
              <a:spcAft>
                <a:spcPts val="0"/>
              </a:spcAft>
              <a:buSzPts val="1800"/>
              <a:buNone/>
              <a:defRPr sz="1800"/>
            </a:lvl3pPr>
            <a:lvl4pPr lvl="3" rtl="0" algn="ctr">
              <a:lnSpc>
                <a:spcPct val="100000"/>
              </a:lnSpc>
              <a:spcBef>
                <a:spcPts val="1600"/>
              </a:spcBef>
              <a:spcAft>
                <a:spcPts val="0"/>
              </a:spcAft>
              <a:buSzPts val="1800"/>
              <a:buNone/>
              <a:defRPr sz="1800"/>
            </a:lvl4pPr>
            <a:lvl5pPr lvl="4" rtl="0" algn="ctr">
              <a:lnSpc>
                <a:spcPct val="100000"/>
              </a:lnSpc>
              <a:spcBef>
                <a:spcPts val="1600"/>
              </a:spcBef>
              <a:spcAft>
                <a:spcPts val="0"/>
              </a:spcAft>
              <a:buSzPts val="1800"/>
              <a:buNone/>
              <a:defRPr sz="1800"/>
            </a:lvl5pPr>
            <a:lvl6pPr lvl="5" rtl="0" algn="ctr">
              <a:lnSpc>
                <a:spcPct val="100000"/>
              </a:lnSpc>
              <a:spcBef>
                <a:spcPts val="1600"/>
              </a:spcBef>
              <a:spcAft>
                <a:spcPts val="0"/>
              </a:spcAft>
              <a:buSzPts val="1800"/>
              <a:buNone/>
              <a:defRPr sz="1800"/>
            </a:lvl6pPr>
            <a:lvl7pPr lvl="6" rtl="0" algn="ctr">
              <a:lnSpc>
                <a:spcPct val="100000"/>
              </a:lnSpc>
              <a:spcBef>
                <a:spcPts val="1600"/>
              </a:spcBef>
              <a:spcAft>
                <a:spcPts val="0"/>
              </a:spcAft>
              <a:buSzPts val="1800"/>
              <a:buNone/>
              <a:defRPr sz="1800"/>
            </a:lvl7pPr>
            <a:lvl8pPr lvl="7" rtl="0" algn="ctr">
              <a:lnSpc>
                <a:spcPct val="100000"/>
              </a:lnSpc>
              <a:spcBef>
                <a:spcPts val="1600"/>
              </a:spcBef>
              <a:spcAft>
                <a:spcPts val="0"/>
              </a:spcAft>
              <a:buSzPts val="1800"/>
              <a:buNone/>
              <a:defRPr sz="1800"/>
            </a:lvl8pPr>
            <a:lvl9pPr lvl="8" rtl="0" algn="ctr">
              <a:lnSpc>
                <a:spcPct val="100000"/>
              </a:lnSpc>
              <a:spcBef>
                <a:spcPts val="1600"/>
              </a:spcBef>
              <a:spcAft>
                <a:spcPts val="1600"/>
              </a:spcAft>
              <a:buSzPts val="1800"/>
              <a:buNone/>
              <a:defRPr sz="1800"/>
            </a:lvl9pPr>
          </a:lstStyle>
          <a:p/>
        </p:txBody>
      </p:sp>
      <p:sp>
        <p:nvSpPr>
          <p:cNvPr id="168" name="Google Shape;168;p29"/>
          <p:cNvSpPr txBox="1"/>
          <p:nvPr>
            <p:ph idx="2" type="title"/>
          </p:nvPr>
        </p:nvSpPr>
        <p:spPr>
          <a:xfrm>
            <a:off x="3606928" y="1892975"/>
            <a:ext cx="4817400" cy="183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1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69" name="Shape 169"/>
        <p:cNvGrpSpPr/>
        <p:nvPr/>
      </p:nvGrpSpPr>
      <p:grpSpPr>
        <a:xfrm>
          <a:off x="0" y="0"/>
          <a:ext cx="0" cy="0"/>
          <a:chOff x="0" y="0"/>
          <a:chExt cx="0" cy="0"/>
        </a:xfrm>
      </p:grpSpPr>
      <p:sp>
        <p:nvSpPr>
          <p:cNvPr id="170" name="Google Shape;170;p30"/>
          <p:cNvSpPr/>
          <p:nvPr/>
        </p:nvSpPr>
        <p:spPr>
          <a:xfrm>
            <a:off x="364200" y="356750"/>
            <a:ext cx="2640600" cy="2096400"/>
          </a:xfrm>
          <a:prstGeom prst="roundRect">
            <a:avLst>
              <a:gd fmla="val 8115"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0"/>
          <p:cNvSpPr/>
          <p:nvPr/>
        </p:nvSpPr>
        <p:spPr>
          <a:xfrm>
            <a:off x="3198075" y="356750"/>
            <a:ext cx="2643300" cy="2096400"/>
          </a:xfrm>
          <a:prstGeom prst="roundRect">
            <a:avLst>
              <a:gd fmla="val 8115"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0"/>
          <p:cNvSpPr/>
          <p:nvPr/>
        </p:nvSpPr>
        <p:spPr>
          <a:xfrm>
            <a:off x="6034300" y="356750"/>
            <a:ext cx="2744700" cy="2096400"/>
          </a:xfrm>
          <a:prstGeom prst="roundRect">
            <a:avLst>
              <a:gd fmla="val 8115"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0"/>
          <p:cNvSpPr/>
          <p:nvPr/>
        </p:nvSpPr>
        <p:spPr>
          <a:xfrm>
            <a:off x="364200" y="2690281"/>
            <a:ext cx="2640600" cy="2096400"/>
          </a:xfrm>
          <a:prstGeom prst="roundRect">
            <a:avLst>
              <a:gd fmla="val 8115"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0"/>
          <p:cNvSpPr/>
          <p:nvPr/>
        </p:nvSpPr>
        <p:spPr>
          <a:xfrm>
            <a:off x="3198075" y="2690275"/>
            <a:ext cx="2643300" cy="2096400"/>
          </a:xfrm>
          <a:prstGeom prst="roundRect">
            <a:avLst>
              <a:gd fmla="val 8115"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0"/>
          <p:cNvSpPr/>
          <p:nvPr/>
        </p:nvSpPr>
        <p:spPr>
          <a:xfrm>
            <a:off x="6034300" y="2690281"/>
            <a:ext cx="2744700" cy="2096400"/>
          </a:xfrm>
          <a:prstGeom prst="roundRect">
            <a:avLst>
              <a:gd fmla="val 8115"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0"/>
          <p:cNvSpPr txBox="1"/>
          <p:nvPr>
            <p:ph type="title"/>
          </p:nvPr>
        </p:nvSpPr>
        <p:spPr>
          <a:xfrm>
            <a:off x="573825" y="1260458"/>
            <a:ext cx="2221500" cy="575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7" name="Google Shape;177;p30"/>
          <p:cNvSpPr txBox="1"/>
          <p:nvPr>
            <p:ph hasCustomPrompt="1" idx="2" type="title"/>
          </p:nvPr>
        </p:nvSpPr>
        <p:spPr>
          <a:xfrm>
            <a:off x="573834" y="456270"/>
            <a:ext cx="1282800" cy="80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8" name="Google Shape;178;p30"/>
          <p:cNvSpPr txBox="1"/>
          <p:nvPr>
            <p:ph idx="1" type="subTitle"/>
          </p:nvPr>
        </p:nvSpPr>
        <p:spPr>
          <a:xfrm>
            <a:off x="573825" y="1632873"/>
            <a:ext cx="2221500" cy="52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79" name="Google Shape;179;p30"/>
          <p:cNvSpPr txBox="1"/>
          <p:nvPr>
            <p:ph idx="3" type="title"/>
          </p:nvPr>
        </p:nvSpPr>
        <p:spPr>
          <a:xfrm>
            <a:off x="3460827" y="1260458"/>
            <a:ext cx="2221500" cy="575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0" name="Google Shape;180;p30"/>
          <p:cNvSpPr txBox="1"/>
          <p:nvPr>
            <p:ph hasCustomPrompt="1" idx="4" type="title"/>
          </p:nvPr>
        </p:nvSpPr>
        <p:spPr>
          <a:xfrm>
            <a:off x="3460827" y="456270"/>
            <a:ext cx="1212600" cy="80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1" name="Google Shape;181;p30"/>
          <p:cNvSpPr txBox="1"/>
          <p:nvPr>
            <p:ph idx="5" type="subTitle"/>
          </p:nvPr>
        </p:nvSpPr>
        <p:spPr>
          <a:xfrm>
            <a:off x="3460827" y="1632873"/>
            <a:ext cx="2221500" cy="52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82" name="Google Shape;182;p30"/>
          <p:cNvSpPr txBox="1"/>
          <p:nvPr>
            <p:ph idx="6" type="title"/>
          </p:nvPr>
        </p:nvSpPr>
        <p:spPr>
          <a:xfrm>
            <a:off x="6341926" y="1260458"/>
            <a:ext cx="2280600" cy="575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3" name="Google Shape;183;p30"/>
          <p:cNvSpPr txBox="1"/>
          <p:nvPr>
            <p:ph hasCustomPrompt="1" idx="7" type="title"/>
          </p:nvPr>
        </p:nvSpPr>
        <p:spPr>
          <a:xfrm>
            <a:off x="6341926" y="456270"/>
            <a:ext cx="1212600" cy="80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30"/>
          <p:cNvSpPr txBox="1"/>
          <p:nvPr>
            <p:ph idx="8" type="subTitle"/>
          </p:nvPr>
        </p:nvSpPr>
        <p:spPr>
          <a:xfrm>
            <a:off x="6341926" y="1632873"/>
            <a:ext cx="2280600" cy="52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85" name="Google Shape;185;p30"/>
          <p:cNvSpPr txBox="1"/>
          <p:nvPr>
            <p:ph idx="9" type="title"/>
          </p:nvPr>
        </p:nvSpPr>
        <p:spPr>
          <a:xfrm>
            <a:off x="573670" y="3617017"/>
            <a:ext cx="2221500" cy="575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6" name="Google Shape;186;p30"/>
          <p:cNvSpPr txBox="1"/>
          <p:nvPr>
            <p:ph hasCustomPrompt="1" idx="13" type="title"/>
          </p:nvPr>
        </p:nvSpPr>
        <p:spPr>
          <a:xfrm>
            <a:off x="573670" y="2812829"/>
            <a:ext cx="1282800" cy="80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30"/>
          <p:cNvSpPr txBox="1"/>
          <p:nvPr>
            <p:ph idx="14" type="subTitle"/>
          </p:nvPr>
        </p:nvSpPr>
        <p:spPr>
          <a:xfrm>
            <a:off x="573670" y="3989432"/>
            <a:ext cx="2221500" cy="52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88" name="Google Shape;188;p30"/>
          <p:cNvSpPr txBox="1"/>
          <p:nvPr>
            <p:ph idx="15" type="title"/>
          </p:nvPr>
        </p:nvSpPr>
        <p:spPr>
          <a:xfrm>
            <a:off x="3460827" y="3617017"/>
            <a:ext cx="2221500" cy="575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9" name="Google Shape;189;p30"/>
          <p:cNvSpPr txBox="1"/>
          <p:nvPr>
            <p:ph hasCustomPrompt="1" idx="16" type="title"/>
          </p:nvPr>
        </p:nvSpPr>
        <p:spPr>
          <a:xfrm>
            <a:off x="3460827" y="2812829"/>
            <a:ext cx="1212600" cy="80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0" name="Google Shape;190;p30"/>
          <p:cNvSpPr txBox="1"/>
          <p:nvPr>
            <p:ph idx="17" type="subTitle"/>
          </p:nvPr>
        </p:nvSpPr>
        <p:spPr>
          <a:xfrm>
            <a:off x="3460827" y="3989432"/>
            <a:ext cx="2221500" cy="52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91" name="Google Shape;191;p30"/>
          <p:cNvSpPr txBox="1"/>
          <p:nvPr>
            <p:ph idx="18" type="title"/>
          </p:nvPr>
        </p:nvSpPr>
        <p:spPr>
          <a:xfrm>
            <a:off x="6341926" y="3617017"/>
            <a:ext cx="2221500" cy="575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2" name="Google Shape;192;p30"/>
          <p:cNvSpPr txBox="1"/>
          <p:nvPr>
            <p:ph hasCustomPrompt="1" idx="19" type="title"/>
          </p:nvPr>
        </p:nvSpPr>
        <p:spPr>
          <a:xfrm>
            <a:off x="6341926" y="2812829"/>
            <a:ext cx="1212600" cy="80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3" name="Google Shape;193;p30"/>
          <p:cNvSpPr txBox="1"/>
          <p:nvPr>
            <p:ph idx="20" type="subTitle"/>
          </p:nvPr>
        </p:nvSpPr>
        <p:spPr>
          <a:xfrm>
            <a:off x="6341926" y="3989432"/>
            <a:ext cx="2221500" cy="52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94" name="Shape 194"/>
        <p:cNvGrpSpPr/>
        <p:nvPr/>
      </p:nvGrpSpPr>
      <p:grpSpPr>
        <a:xfrm>
          <a:off x="0" y="0"/>
          <a:ext cx="0" cy="0"/>
          <a:chOff x="0" y="0"/>
          <a:chExt cx="0" cy="0"/>
        </a:xfrm>
      </p:grpSpPr>
      <p:grpSp>
        <p:nvGrpSpPr>
          <p:cNvPr id="195" name="Google Shape;195;p31"/>
          <p:cNvGrpSpPr/>
          <p:nvPr/>
        </p:nvGrpSpPr>
        <p:grpSpPr>
          <a:xfrm>
            <a:off x="364175" y="356775"/>
            <a:ext cx="8415025" cy="4430025"/>
            <a:chOff x="364175" y="356775"/>
            <a:chExt cx="8415025" cy="4430025"/>
          </a:xfrm>
        </p:grpSpPr>
        <p:sp>
          <p:nvSpPr>
            <p:cNvPr id="196" name="Google Shape;196;p31"/>
            <p:cNvSpPr/>
            <p:nvPr/>
          </p:nvSpPr>
          <p:spPr>
            <a:xfrm>
              <a:off x="364200" y="3870900"/>
              <a:ext cx="8415000" cy="9159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1"/>
            <p:cNvSpPr/>
            <p:nvPr/>
          </p:nvSpPr>
          <p:spPr>
            <a:xfrm>
              <a:off x="364175" y="356775"/>
              <a:ext cx="8415000" cy="3321000"/>
            </a:xfrm>
            <a:prstGeom prst="roundRect">
              <a:avLst>
                <a:gd fmla="val 4738"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31"/>
          <p:cNvSpPr txBox="1"/>
          <p:nvPr>
            <p:ph type="title"/>
          </p:nvPr>
        </p:nvSpPr>
        <p:spPr>
          <a:xfrm>
            <a:off x="2289738" y="4071600"/>
            <a:ext cx="45639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9" name="Google Shape;199;p31"/>
          <p:cNvSpPr txBox="1"/>
          <p:nvPr>
            <p:ph idx="1" type="subTitle"/>
          </p:nvPr>
        </p:nvSpPr>
        <p:spPr>
          <a:xfrm>
            <a:off x="2289925" y="1034850"/>
            <a:ext cx="4563900" cy="197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8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BLANK_1_1_1_1_2">
    <p:spTree>
      <p:nvGrpSpPr>
        <p:cNvPr id="200" name="Shape 200"/>
        <p:cNvGrpSpPr/>
        <p:nvPr/>
      </p:nvGrpSpPr>
      <p:grpSpPr>
        <a:xfrm>
          <a:off x="0" y="0"/>
          <a:ext cx="0" cy="0"/>
          <a:chOff x="0" y="0"/>
          <a:chExt cx="0" cy="0"/>
        </a:xfrm>
      </p:grpSpPr>
      <p:sp>
        <p:nvSpPr>
          <p:cNvPr id="201" name="Google Shape;201;p32"/>
          <p:cNvSpPr/>
          <p:nvPr/>
        </p:nvSpPr>
        <p:spPr>
          <a:xfrm>
            <a:off x="364225" y="1139600"/>
            <a:ext cx="4098900" cy="3647400"/>
          </a:xfrm>
          <a:prstGeom prst="roundRect">
            <a:avLst>
              <a:gd fmla="val 897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2"/>
          <p:cNvSpPr/>
          <p:nvPr/>
        </p:nvSpPr>
        <p:spPr>
          <a:xfrm>
            <a:off x="4680925" y="1139600"/>
            <a:ext cx="4098900" cy="3647400"/>
          </a:xfrm>
          <a:prstGeom prst="roundRect">
            <a:avLst>
              <a:gd fmla="val 7255"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2"/>
          <p:cNvSpPr/>
          <p:nvPr/>
        </p:nvSpPr>
        <p:spPr>
          <a:xfrm>
            <a:off x="364223" y="356774"/>
            <a:ext cx="8415900" cy="589800"/>
          </a:xfrm>
          <a:prstGeom prst="roundRect">
            <a:avLst>
              <a:gd fmla="val 2710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2"/>
          <p:cNvSpPr txBox="1"/>
          <p:nvPr>
            <p:ph idx="1" type="subTitle"/>
          </p:nvPr>
        </p:nvSpPr>
        <p:spPr>
          <a:xfrm>
            <a:off x="720000" y="2021325"/>
            <a:ext cx="34032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5" name="Google Shape;205;p32"/>
          <p:cNvSpPr txBox="1"/>
          <p:nvPr>
            <p:ph idx="2" type="subTitle"/>
          </p:nvPr>
        </p:nvSpPr>
        <p:spPr>
          <a:xfrm>
            <a:off x="5028775" y="2021325"/>
            <a:ext cx="34032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6" name="Google Shape;206;p32"/>
          <p:cNvSpPr txBox="1"/>
          <p:nvPr>
            <p:ph type="title"/>
          </p:nvPr>
        </p:nvSpPr>
        <p:spPr>
          <a:xfrm>
            <a:off x="720000" y="1534375"/>
            <a:ext cx="3403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b="1"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7" name="Google Shape;207;p32"/>
          <p:cNvSpPr txBox="1"/>
          <p:nvPr>
            <p:ph idx="3" type="title"/>
          </p:nvPr>
        </p:nvSpPr>
        <p:spPr>
          <a:xfrm>
            <a:off x="5028775" y="1534375"/>
            <a:ext cx="3403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b="1"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8" name="Google Shape;208;p32"/>
          <p:cNvSpPr txBox="1"/>
          <p:nvPr>
            <p:ph idx="4" type="title"/>
          </p:nvPr>
        </p:nvSpPr>
        <p:spPr>
          <a:xfrm>
            <a:off x="720000" y="365302"/>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BLANK_1_1_1_1_2_1">
    <p:spTree>
      <p:nvGrpSpPr>
        <p:cNvPr id="209" name="Shape 209"/>
        <p:cNvGrpSpPr/>
        <p:nvPr/>
      </p:nvGrpSpPr>
      <p:grpSpPr>
        <a:xfrm>
          <a:off x="0" y="0"/>
          <a:ext cx="0" cy="0"/>
          <a:chOff x="0" y="0"/>
          <a:chExt cx="0" cy="0"/>
        </a:xfrm>
      </p:grpSpPr>
      <p:sp>
        <p:nvSpPr>
          <p:cNvPr id="210" name="Google Shape;210;p33"/>
          <p:cNvSpPr/>
          <p:nvPr/>
        </p:nvSpPr>
        <p:spPr>
          <a:xfrm>
            <a:off x="364225" y="1139775"/>
            <a:ext cx="4098900" cy="3647100"/>
          </a:xfrm>
          <a:prstGeom prst="roundRect">
            <a:avLst>
              <a:gd fmla="val 617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3"/>
          <p:cNvSpPr/>
          <p:nvPr/>
        </p:nvSpPr>
        <p:spPr>
          <a:xfrm>
            <a:off x="4680925" y="1139775"/>
            <a:ext cx="4098900" cy="3647100"/>
          </a:xfrm>
          <a:prstGeom prst="roundRect">
            <a:avLst>
              <a:gd fmla="val 5928"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3"/>
          <p:cNvSpPr/>
          <p:nvPr/>
        </p:nvSpPr>
        <p:spPr>
          <a:xfrm>
            <a:off x="364223" y="356774"/>
            <a:ext cx="8415900" cy="589800"/>
          </a:xfrm>
          <a:prstGeom prst="roundRect">
            <a:avLst>
              <a:gd fmla="val 2710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3"/>
          <p:cNvSpPr txBox="1"/>
          <p:nvPr>
            <p:ph idx="1" type="subTitle"/>
          </p:nvPr>
        </p:nvSpPr>
        <p:spPr>
          <a:xfrm>
            <a:off x="720000" y="3799200"/>
            <a:ext cx="3403200" cy="80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4" name="Google Shape;214;p33"/>
          <p:cNvSpPr txBox="1"/>
          <p:nvPr>
            <p:ph idx="2" type="subTitle"/>
          </p:nvPr>
        </p:nvSpPr>
        <p:spPr>
          <a:xfrm>
            <a:off x="5028775" y="3799200"/>
            <a:ext cx="3403200" cy="80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5" name="Google Shape;215;p33"/>
          <p:cNvSpPr txBox="1"/>
          <p:nvPr>
            <p:ph type="title"/>
          </p:nvPr>
        </p:nvSpPr>
        <p:spPr>
          <a:xfrm>
            <a:off x="720000" y="3403200"/>
            <a:ext cx="3403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b="1"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16" name="Google Shape;216;p33"/>
          <p:cNvSpPr txBox="1"/>
          <p:nvPr>
            <p:ph idx="3" type="title"/>
          </p:nvPr>
        </p:nvSpPr>
        <p:spPr>
          <a:xfrm>
            <a:off x="5028775" y="3403200"/>
            <a:ext cx="3403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b="1"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17" name="Google Shape;217;p33"/>
          <p:cNvSpPr txBox="1"/>
          <p:nvPr>
            <p:ph idx="4" type="title"/>
          </p:nvPr>
        </p:nvSpPr>
        <p:spPr>
          <a:xfrm>
            <a:off x="720000" y="365302"/>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
    <p:spTree>
      <p:nvGrpSpPr>
        <p:cNvPr id="218" name="Shape 218"/>
        <p:cNvGrpSpPr/>
        <p:nvPr/>
      </p:nvGrpSpPr>
      <p:grpSpPr>
        <a:xfrm>
          <a:off x="0" y="0"/>
          <a:ext cx="0" cy="0"/>
          <a:chOff x="0" y="0"/>
          <a:chExt cx="0" cy="0"/>
        </a:xfrm>
      </p:grpSpPr>
      <p:grpSp>
        <p:nvGrpSpPr>
          <p:cNvPr id="219" name="Google Shape;219;p34"/>
          <p:cNvGrpSpPr/>
          <p:nvPr/>
        </p:nvGrpSpPr>
        <p:grpSpPr>
          <a:xfrm>
            <a:off x="364200" y="356774"/>
            <a:ext cx="8415923" cy="4429926"/>
            <a:chOff x="364200" y="356774"/>
            <a:chExt cx="8415923" cy="4429926"/>
          </a:xfrm>
        </p:grpSpPr>
        <p:sp>
          <p:nvSpPr>
            <p:cNvPr id="220" name="Google Shape;220;p34"/>
            <p:cNvSpPr/>
            <p:nvPr/>
          </p:nvSpPr>
          <p:spPr>
            <a:xfrm>
              <a:off x="364223" y="356774"/>
              <a:ext cx="8415900" cy="589800"/>
            </a:xfrm>
            <a:prstGeom prst="roundRect">
              <a:avLst>
                <a:gd fmla="val 2710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4"/>
            <p:cNvSpPr/>
            <p:nvPr/>
          </p:nvSpPr>
          <p:spPr>
            <a:xfrm>
              <a:off x="364200" y="1139600"/>
              <a:ext cx="2637900" cy="3647100"/>
            </a:xfrm>
            <a:prstGeom prst="roundRect">
              <a:avLst>
                <a:gd fmla="val 686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4"/>
            <p:cNvSpPr/>
            <p:nvPr/>
          </p:nvSpPr>
          <p:spPr>
            <a:xfrm>
              <a:off x="3198075" y="1139600"/>
              <a:ext cx="2643300" cy="3647100"/>
            </a:xfrm>
            <a:prstGeom prst="roundRect">
              <a:avLst>
                <a:gd fmla="val 686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4"/>
            <p:cNvSpPr/>
            <p:nvPr/>
          </p:nvSpPr>
          <p:spPr>
            <a:xfrm>
              <a:off x="6034600" y="1139600"/>
              <a:ext cx="2744700" cy="3647100"/>
            </a:xfrm>
            <a:prstGeom prst="roundRect">
              <a:avLst>
                <a:gd fmla="val 686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 name="Google Shape;224;p34"/>
          <p:cNvSpPr txBox="1"/>
          <p:nvPr>
            <p:ph type="title"/>
          </p:nvPr>
        </p:nvSpPr>
        <p:spPr>
          <a:xfrm>
            <a:off x="720000" y="2465775"/>
            <a:ext cx="1909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b="1"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25" name="Google Shape;225;p34"/>
          <p:cNvSpPr txBox="1"/>
          <p:nvPr>
            <p:ph idx="1" type="subTitle"/>
          </p:nvPr>
        </p:nvSpPr>
        <p:spPr>
          <a:xfrm>
            <a:off x="720000" y="2993475"/>
            <a:ext cx="1909500" cy="124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6" name="Google Shape;226;p34"/>
          <p:cNvSpPr txBox="1"/>
          <p:nvPr>
            <p:ph idx="2" type="title"/>
          </p:nvPr>
        </p:nvSpPr>
        <p:spPr>
          <a:xfrm>
            <a:off x="720000" y="365302"/>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7" name="Google Shape;227;p34"/>
          <p:cNvSpPr txBox="1"/>
          <p:nvPr>
            <p:ph idx="3" type="title"/>
          </p:nvPr>
        </p:nvSpPr>
        <p:spPr>
          <a:xfrm>
            <a:off x="3617250" y="2465775"/>
            <a:ext cx="1909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b="1"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28" name="Google Shape;228;p34"/>
          <p:cNvSpPr txBox="1"/>
          <p:nvPr>
            <p:ph idx="4" type="subTitle"/>
          </p:nvPr>
        </p:nvSpPr>
        <p:spPr>
          <a:xfrm>
            <a:off x="3617250" y="2993475"/>
            <a:ext cx="1909500" cy="124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9" name="Google Shape;229;p34"/>
          <p:cNvSpPr txBox="1"/>
          <p:nvPr>
            <p:ph idx="5" type="title"/>
          </p:nvPr>
        </p:nvSpPr>
        <p:spPr>
          <a:xfrm>
            <a:off x="6514500" y="2465775"/>
            <a:ext cx="1909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b="1"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30" name="Google Shape;230;p34"/>
          <p:cNvSpPr txBox="1"/>
          <p:nvPr>
            <p:ph idx="6" type="subTitle"/>
          </p:nvPr>
        </p:nvSpPr>
        <p:spPr>
          <a:xfrm>
            <a:off x="6514500" y="2993475"/>
            <a:ext cx="1909500" cy="124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31" name="Shape 231"/>
        <p:cNvGrpSpPr/>
        <p:nvPr/>
      </p:nvGrpSpPr>
      <p:grpSpPr>
        <a:xfrm>
          <a:off x="0" y="0"/>
          <a:ext cx="0" cy="0"/>
          <a:chOff x="0" y="0"/>
          <a:chExt cx="0" cy="0"/>
        </a:xfrm>
      </p:grpSpPr>
      <p:grpSp>
        <p:nvGrpSpPr>
          <p:cNvPr id="232" name="Google Shape;232;p35"/>
          <p:cNvGrpSpPr/>
          <p:nvPr/>
        </p:nvGrpSpPr>
        <p:grpSpPr>
          <a:xfrm>
            <a:off x="364223" y="356774"/>
            <a:ext cx="8415900" cy="4429801"/>
            <a:chOff x="364223" y="356774"/>
            <a:chExt cx="8415900" cy="4429801"/>
          </a:xfrm>
        </p:grpSpPr>
        <p:sp>
          <p:nvSpPr>
            <p:cNvPr id="233" name="Google Shape;233;p35"/>
            <p:cNvSpPr/>
            <p:nvPr/>
          </p:nvSpPr>
          <p:spPr>
            <a:xfrm>
              <a:off x="364225" y="1141575"/>
              <a:ext cx="4098900" cy="1718400"/>
            </a:xfrm>
            <a:prstGeom prst="roundRect">
              <a:avLst>
                <a:gd fmla="val 10055"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5"/>
            <p:cNvSpPr/>
            <p:nvPr/>
          </p:nvSpPr>
          <p:spPr>
            <a:xfrm>
              <a:off x="4681075" y="1141575"/>
              <a:ext cx="4098900" cy="1718400"/>
            </a:xfrm>
            <a:prstGeom prst="roundRect">
              <a:avLst>
                <a:gd fmla="val 10055"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5"/>
            <p:cNvSpPr/>
            <p:nvPr/>
          </p:nvSpPr>
          <p:spPr>
            <a:xfrm>
              <a:off x="364225" y="3052275"/>
              <a:ext cx="4098900" cy="1734300"/>
            </a:xfrm>
            <a:prstGeom prst="roundRect">
              <a:avLst>
                <a:gd fmla="val 10055"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5"/>
            <p:cNvSpPr/>
            <p:nvPr/>
          </p:nvSpPr>
          <p:spPr>
            <a:xfrm>
              <a:off x="4681075" y="3052275"/>
              <a:ext cx="4098900" cy="1734300"/>
            </a:xfrm>
            <a:prstGeom prst="roundRect">
              <a:avLst>
                <a:gd fmla="val 10055"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5"/>
            <p:cNvSpPr/>
            <p:nvPr/>
          </p:nvSpPr>
          <p:spPr>
            <a:xfrm>
              <a:off x="364223" y="356774"/>
              <a:ext cx="8415900" cy="589800"/>
            </a:xfrm>
            <a:prstGeom prst="roundRect">
              <a:avLst>
                <a:gd fmla="val 2710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 name="Google Shape;238;p35"/>
          <p:cNvSpPr txBox="1"/>
          <p:nvPr>
            <p:ph type="title"/>
          </p:nvPr>
        </p:nvSpPr>
        <p:spPr>
          <a:xfrm>
            <a:off x="1387277" y="1473800"/>
            <a:ext cx="27408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39" name="Google Shape;239;p35"/>
          <p:cNvSpPr txBox="1"/>
          <p:nvPr>
            <p:ph idx="1" type="subTitle"/>
          </p:nvPr>
        </p:nvSpPr>
        <p:spPr>
          <a:xfrm>
            <a:off x="1387275" y="1883200"/>
            <a:ext cx="2740800" cy="50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0" name="Google Shape;240;p35"/>
          <p:cNvSpPr txBox="1"/>
          <p:nvPr>
            <p:ph idx="2" type="title"/>
          </p:nvPr>
        </p:nvSpPr>
        <p:spPr>
          <a:xfrm>
            <a:off x="1387277" y="3409550"/>
            <a:ext cx="27408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41" name="Google Shape;241;p35"/>
          <p:cNvSpPr txBox="1"/>
          <p:nvPr>
            <p:ph idx="3" type="subTitle"/>
          </p:nvPr>
        </p:nvSpPr>
        <p:spPr>
          <a:xfrm>
            <a:off x="1387275" y="3818950"/>
            <a:ext cx="2740800" cy="56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2" name="Google Shape;242;p35"/>
          <p:cNvSpPr txBox="1"/>
          <p:nvPr>
            <p:ph idx="4" type="title"/>
          </p:nvPr>
        </p:nvSpPr>
        <p:spPr>
          <a:xfrm>
            <a:off x="5683202" y="1473800"/>
            <a:ext cx="27408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43" name="Google Shape;243;p35"/>
          <p:cNvSpPr txBox="1"/>
          <p:nvPr>
            <p:ph idx="5" type="subTitle"/>
          </p:nvPr>
        </p:nvSpPr>
        <p:spPr>
          <a:xfrm>
            <a:off x="5683200" y="1938859"/>
            <a:ext cx="2740800" cy="50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4" name="Google Shape;244;p35"/>
          <p:cNvSpPr txBox="1"/>
          <p:nvPr>
            <p:ph idx="6" type="title"/>
          </p:nvPr>
        </p:nvSpPr>
        <p:spPr>
          <a:xfrm>
            <a:off x="5683202" y="3409550"/>
            <a:ext cx="27408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45" name="Google Shape;245;p35"/>
          <p:cNvSpPr txBox="1"/>
          <p:nvPr>
            <p:ph idx="7" type="subTitle"/>
          </p:nvPr>
        </p:nvSpPr>
        <p:spPr>
          <a:xfrm>
            <a:off x="5683200" y="3818950"/>
            <a:ext cx="2740800" cy="56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6" name="Google Shape;246;p35"/>
          <p:cNvSpPr txBox="1"/>
          <p:nvPr>
            <p:ph idx="8" type="title"/>
          </p:nvPr>
        </p:nvSpPr>
        <p:spPr>
          <a:xfrm>
            <a:off x="720000" y="365302"/>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47" name="Shape 247"/>
        <p:cNvGrpSpPr/>
        <p:nvPr/>
      </p:nvGrpSpPr>
      <p:grpSpPr>
        <a:xfrm>
          <a:off x="0" y="0"/>
          <a:ext cx="0" cy="0"/>
          <a:chOff x="0" y="0"/>
          <a:chExt cx="0" cy="0"/>
        </a:xfrm>
      </p:grpSpPr>
      <p:grpSp>
        <p:nvGrpSpPr>
          <p:cNvPr id="248" name="Google Shape;248;p36"/>
          <p:cNvGrpSpPr/>
          <p:nvPr/>
        </p:nvGrpSpPr>
        <p:grpSpPr>
          <a:xfrm>
            <a:off x="364200" y="356774"/>
            <a:ext cx="8415923" cy="4429931"/>
            <a:chOff x="364200" y="356774"/>
            <a:chExt cx="8415923" cy="4429931"/>
          </a:xfrm>
        </p:grpSpPr>
        <p:sp>
          <p:nvSpPr>
            <p:cNvPr id="249" name="Google Shape;249;p36"/>
            <p:cNvSpPr/>
            <p:nvPr/>
          </p:nvSpPr>
          <p:spPr>
            <a:xfrm>
              <a:off x="364200" y="3052404"/>
              <a:ext cx="2640600" cy="1734300"/>
            </a:xfrm>
            <a:prstGeom prst="roundRect">
              <a:avLst>
                <a:gd fmla="val 110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6"/>
            <p:cNvSpPr/>
            <p:nvPr/>
          </p:nvSpPr>
          <p:spPr>
            <a:xfrm>
              <a:off x="3198075" y="3052400"/>
              <a:ext cx="2643300" cy="1734300"/>
            </a:xfrm>
            <a:prstGeom prst="roundRect">
              <a:avLst>
                <a:gd fmla="val 10462"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6"/>
            <p:cNvSpPr/>
            <p:nvPr/>
          </p:nvSpPr>
          <p:spPr>
            <a:xfrm>
              <a:off x="6034300" y="3052404"/>
              <a:ext cx="2744700" cy="1734300"/>
            </a:xfrm>
            <a:prstGeom prst="roundRect">
              <a:avLst>
                <a:gd fmla="val 10957"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6"/>
            <p:cNvSpPr/>
            <p:nvPr/>
          </p:nvSpPr>
          <p:spPr>
            <a:xfrm>
              <a:off x="364223" y="356774"/>
              <a:ext cx="8415900" cy="589800"/>
            </a:xfrm>
            <a:prstGeom prst="roundRect">
              <a:avLst>
                <a:gd fmla="val 2710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6"/>
            <p:cNvSpPr/>
            <p:nvPr/>
          </p:nvSpPr>
          <p:spPr>
            <a:xfrm>
              <a:off x="364200" y="1139605"/>
              <a:ext cx="2640600" cy="1718400"/>
            </a:xfrm>
            <a:prstGeom prst="roundRect">
              <a:avLst>
                <a:gd fmla="val 992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6"/>
            <p:cNvSpPr/>
            <p:nvPr/>
          </p:nvSpPr>
          <p:spPr>
            <a:xfrm>
              <a:off x="3198075" y="1139600"/>
              <a:ext cx="2643300" cy="1718400"/>
            </a:xfrm>
            <a:prstGeom prst="roundRect">
              <a:avLst>
                <a:gd fmla="val 11182"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6"/>
            <p:cNvSpPr/>
            <p:nvPr/>
          </p:nvSpPr>
          <p:spPr>
            <a:xfrm>
              <a:off x="6034300" y="1139605"/>
              <a:ext cx="2744700" cy="1718400"/>
            </a:xfrm>
            <a:prstGeom prst="roundRect">
              <a:avLst>
                <a:gd fmla="val 11681"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 name="Google Shape;256;p36"/>
          <p:cNvSpPr txBox="1"/>
          <p:nvPr>
            <p:ph type="title"/>
          </p:nvPr>
        </p:nvSpPr>
        <p:spPr>
          <a:xfrm>
            <a:off x="720001" y="1747525"/>
            <a:ext cx="1964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57" name="Google Shape;257;p36"/>
          <p:cNvSpPr txBox="1"/>
          <p:nvPr>
            <p:ph idx="1" type="subTitle"/>
          </p:nvPr>
        </p:nvSpPr>
        <p:spPr>
          <a:xfrm>
            <a:off x="720000" y="2156925"/>
            <a:ext cx="1964400" cy="56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8" name="Google Shape;258;p36"/>
          <p:cNvSpPr txBox="1"/>
          <p:nvPr>
            <p:ph idx="2" type="title"/>
          </p:nvPr>
        </p:nvSpPr>
        <p:spPr>
          <a:xfrm>
            <a:off x="3522026" y="1747525"/>
            <a:ext cx="1964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59" name="Google Shape;259;p36"/>
          <p:cNvSpPr txBox="1"/>
          <p:nvPr>
            <p:ph idx="3" type="subTitle"/>
          </p:nvPr>
        </p:nvSpPr>
        <p:spPr>
          <a:xfrm>
            <a:off x="3522025" y="2156925"/>
            <a:ext cx="1964400" cy="56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0" name="Google Shape;260;p36"/>
          <p:cNvSpPr txBox="1"/>
          <p:nvPr>
            <p:ph idx="4" type="title"/>
          </p:nvPr>
        </p:nvSpPr>
        <p:spPr>
          <a:xfrm>
            <a:off x="6459601" y="1747525"/>
            <a:ext cx="1964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1" name="Google Shape;261;p36"/>
          <p:cNvSpPr txBox="1"/>
          <p:nvPr>
            <p:ph idx="5" type="subTitle"/>
          </p:nvPr>
        </p:nvSpPr>
        <p:spPr>
          <a:xfrm>
            <a:off x="6459600" y="2156925"/>
            <a:ext cx="1964400" cy="56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2" name="Google Shape;262;p36"/>
          <p:cNvSpPr txBox="1"/>
          <p:nvPr>
            <p:ph idx="6" type="title"/>
          </p:nvPr>
        </p:nvSpPr>
        <p:spPr>
          <a:xfrm>
            <a:off x="720001" y="3629800"/>
            <a:ext cx="1964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3" name="Google Shape;263;p36"/>
          <p:cNvSpPr txBox="1"/>
          <p:nvPr>
            <p:ph idx="7" type="subTitle"/>
          </p:nvPr>
        </p:nvSpPr>
        <p:spPr>
          <a:xfrm>
            <a:off x="720000" y="4039200"/>
            <a:ext cx="1964400" cy="56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4" name="Google Shape;264;p36"/>
          <p:cNvSpPr txBox="1"/>
          <p:nvPr>
            <p:ph idx="8" type="title"/>
          </p:nvPr>
        </p:nvSpPr>
        <p:spPr>
          <a:xfrm>
            <a:off x="3522026" y="3629800"/>
            <a:ext cx="1964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5" name="Google Shape;265;p36"/>
          <p:cNvSpPr txBox="1"/>
          <p:nvPr>
            <p:ph idx="9" type="subTitle"/>
          </p:nvPr>
        </p:nvSpPr>
        <p:spPr>
          <a:xfrm>
            <a:off x="3522025" y="4039200"/>
            <a:ext cx="1964400" cy="56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6" name="Google Shape;266;p36"/>
          <p:cNvSpPr txBox="1"/>
          <p:nvPr>
            <p:ph idx="13" type="title"/>
          </p:nvPr>
        </p:nvSpPr>
        <p:spPr>
          <a:xfrm>
            <a:off x="6459601" y="3629800"/>
            <a:ext cx="1964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7" name="Google Shape;267;p36"/>
          <p:cNvSpPr txBox="1"/>
          <p:nvPr>
            <p:ph idx="14" type="subTitle"/>
          </p:nvPr>
        </p:nvSpPr>
        <p:spPr>
          <a:xfrm>
            <a:off x="6459600" y="4039200"/>
            <a:ext cx="1964400" cy="56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8" name="Google Shape;268;p36"/>
          <p:cNvSpPr txBox="1"/>
          <p:nvPr>
            <p:ph idx="15" type="title"/>
          </p:nvPr>
        </p:nvSpPr>
        <p:spPr>
          <a:xfrm>
            <a:off x="720000" y="365302"/>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69" name="Shape 269"/>
        <p:cNvGrpSpPr/>
        <p:nvPr/>
      </p:nvGrpSpPr>
      <p:grpSpPr>
        <a:xfrm>
          <a:off x="0" y="0"/>
          <a:ext cx="0" cy="0"/>
          <a:chOff x="0" y="0"/>
          <a:chExt cx="0" cy="0"/>
        </a:xfrm>
      </p:grpSpPr>
      <p:grpSp>
        <p:nvGrpSpPr>
          <p:cNvPr id="270" name="Google Shape;270;p37"/>
          <p:cNvGrpSpPr/>
          <p:nvPr/>
        </p:nvGrpSpPr>
        <p:grpSpPr>
          <a:xfrm>
            <a:off x="364225" y="356823"/>
            <a:ext cx="8415600" cy="4429951"/>
            <a:chOff x="364225" y="1164375"/>
            <a:chExt cx="8415600" cy="3622200"/>
          </a:xfrm>
        </p:grpSpPr>
        <p:sp>
          <p:nvSpPr>
            <p:cNvPr id="271" name="Google Shape;271;p37"/>
            <p:cNvSpPr/>
            <p:nvPr/>
          </p:nvSpPr>
          <p:spPr>
            <a:xfrm>
              <a:off x="364225" y="1164375"/>
              <a:ext cx="4098900" cy="3622200"/>
            </a:xfrm>
            <a:prstGeom prst="roundRect">
              <a:avLst>
                <a:gd fmla="val 618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7"/>
            <p:cNvSpPr/>
            <p:nvPr/>
          </p:nvSpPr>
          <p:spPr>
            <a:xfrm>
              <a:off x="4680925" y="1164375"/>
              <a:ext cx="4098900" cy="3622200"/>
            </a:xfrm>
            <a:prstGeom prst="roundRect">
              <a:avLst>
                <a:gd fmla="val 4817"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37"/>
          <p:cNvSpPr txBox="1"/>
          <p:nvPr>
            <p:ph hasCustomPrompt="1" type="title"/>
          </p:nvPr>
        </p:nvSpPr>
        <p:spPr>
          <a:xfrm>
            <a:off x="885763" y="2734125"/>
            <a:ext cx="30981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b="1"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74" name="Google Shape;274;p37"/>
          <p:cNvSpPr txBox="1"/>
          <p:nvPr>
            <p:ph idx="1" type="subTitle"/>
          </p:nvPr>
        </p:nvSpPr>
        <p:spPr>
          <a:xfrm>
            <a:off x="885763" y="3440156"/>
            <a:ext cx="3098100" cy="82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5" name="Google Shape;275;p37"/>
          <p:cNvSpPr txBox="1"/>
          <p:nvPr>
            <p:ph hasCustomPrompt="1" idx="2" type="title"/>
          </p:nvPr>
        </p:nvSpPr>
        <p:spPr>
          <a:xfrm>
            <a:off x="5160388" y="2734125"/>
            <a:ext cx="30981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b="1"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76" name="Google Shape;276;p37"/>
          <p:cNvSpPr txBox="1"/>
          <p:nvPr>
            <p:ph idx="3" type="subTitle"/>
          </p:nvPr>
        </p:nvSpPr>
        <p:spPr>
          <a:xfrm>
            <a:off x="5160388" y="3440161"/>
            <a:ext cx="3098100" cy="82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77" name="Shape 277"/>
        <p:cNvGrpSpPr/>
        <p:nvPr/>
      </p:nvGrpSpPr>
      <p:grpSpPr>
        <a:xfrm>
          <a:off x="0" y="0"/>
          <a:ext cx="0" cy="0"/>
          <a:chOff x="0" y="0"/>
          <a:chExt cx="0" cy="0"/>
        </a:xfrm>
      </p:grpSpPr>
      <p:grpSp>
        <p:nvGrpSpPr>
          <p:cNvPr id="278" name="Google Shape;278;p38"/>
          <p:cNvGrpSpPr/>
          <p:nvPr/>
        </p:nvGrpSpPr>
        <p:grpSpPr>
          <a:xfrm>
            <a:off x="364175" y="356775"/>
            <a:ext cx="8415025" cy="4430025"/>
            <a:chOff x="364175" y="356775"/>
            <a:chExt cx="8415025" cy="4430025"/>
          </a:xfrm>
        </p:grpSpPr>
        <p:sp>
          <p:nvSpPr>
            <p:cNvPr id="279" name="Google Shape;279;p38"/>
            <p:cNvSpPr/>
            <p:nvPr/>
          </p:nvSpPr>
          <p:spPr>
            <a:xfrm>
              <a:off x="364200" y="3870900"/>
              <a:ext cx="8415000" cy="915900"/>
            </a:xfrm>
            <a:prstGeom prst="roundRect">
              <a:avLst>
                <a:gd fmla="val 19466"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8"/>
            <p:cNvSpPr/>
            <p:nvPr/>
          </p:nvSpPr>
          <p:spPr>
            <a:xfrm>
              <a:off x="364175" y="356775"/>
              <a:ext cx="8415000" cy="3321000"/>
            </a:xfrm>
            <a:prstGeom prst="roundRect">
              <a:avLst>
                <a:gd fmla="val 4738"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38"/>
          <p:cNvSpPr txBox="1"/>
          <p:nvPr>
            <p:ph type="ctrTitle"/>
          </p:nvPr>
        </p:nvSpPr>
        <p:spPr>
          <a:xfrm>
            <a:off x="2385150" y="540000"/>
            <a:ext cx="4373700" cy="104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b="1"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82" name="Google Shape;282;p38"/>
          <p:cNvSpPr txBox="1"/>
          <p:nvPr>
            <p:ph idx="1" type="subTitle"/>
          </p:nvPr>
        </p:nvSpPr>
        <p:spPr>
          <a:xfrm>
            <a:off x="2385150" y="2184525"/>
            <a:ext cx="4373700" cy="122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83" name="Google Shape;283;p38"/>
          <p:cNvSpPr txBox="1"/>
          <p:nvPr>
            <p:ph idx="2" type="subTitle"/>
          </p:nvPr>
        </p:nvSpPr>
        <p:spPr>
          <a:xfrm>
            <a:off x="2090853" y="4306375"/>
            <a:ext cx="4962300" cy="37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284" name="Google Shape;284;p38"/>
          <p:cNvSpPr txBox="1"/>
          <p:nvPr/>
        </p:nvSpPr>
        <p:spPr>
          <a:xfrm>
            <a:off x="720000" y="3924375"/>
            <a:ext cx="7704000" cy="373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100" u="sng">
                <a:solidFill>
                  <a:schemeClr val="accent5"/>
                </a:solidFill>
                <a:latin typeface="Abel"/>
                <a:ea typeface="Abel"/>
                <a:cs typeface="Abel"/>
                <a:sym typeface="Abel"/>
              </a:rPr>
              <a:t>CREDITS:</a:t>
            </a:r>
            <a:r>
              <a:rPr b="1" lang="en" sz="1100">
                <a:solidFill>
                  <a:schemeClr val="accent5"/>
                </a:solidFill>
                <a:latin typeface="Abel"/>
                <a:ea typeface="Abel"/>
                <a:cs typeface="Abel"/>
                <a:sym typeface="Abel"/>
              </a:rPr>
              <a:t> </a:t>
            </a:r>
            <a:r>
              <a:rPr lang="en" sz="1100">
                <a:solidFill>
                  <a:schemeClr val="accent1"/>
                </a:solidFill>
                <a:latin typeface="Abel"/>
                <a:ea typeface="Abel"/>
                <a:cs typeface="Abel"/>
                <a:sym typeface="Abel"/>
              </a:rPr>
              <a:t>This presentation template was created by </a:t>
            </a:r>
            <a:r>
              <a:rPr b="1" lang="en" sz="1100" u="sng">
                <a:solidFill>
                  <a:schemeClr val="accent5"/>
                </a:solidFill>
                <a:latin typeface="Abel"/>
                <a:ea typeface="Abel"/>
                <a:cs typeface="Abel"/>
                <a:sym typeface="Abel"/>
                <a:hlinkClick r:id="rId2">
                  <a:extLst>
                    <a:ext uri="{A12FA001-AC4F-418D-AE19-62706E023703}">
                      <ahyp:hlinkClr val="tx"/>
                    </a:ext>
                  </a:extLst>
                </a:hlinkClick>
              </a:rPr>
              <a:t>Slidesgo</a:t>
            </a:r>
            <a:r>
              <a:rPr b="1" lang="en" sz="1100" u="sng">
                <a:solidFill>
                  <a:schemeClr val="accent5"/>
                </a:solidFill>
                <a:latin typeface="Abel"/>
                <a:ea typeface="Abel"/>
                <a:cs typeface="Abel"/>
                <a:sym typeface="Abel"/>
              </a:rPr>
              <a:t>, </a:t>
            </a:r>
            <a:r>
              <a:rPr lang="en" sz="1100">
                <a:solidFill>
                  <a:schemeClr val="accent1"/>
                </a:solidFill>
                <a:latin typeface="Abel"/>
                <a:ea typeface="Abel"/>
                <a:cs typeface="Abel"/>
                <a:sym typeface="Abel"/>
              </a:rPr>
              <a:t>including icons by </a:t>
            </a:r>
            <a:r>
              <a:rPr b="1" lang="en" sz="1100" u="sng">
                <a:solidFill>
                  <a:schemeClr val="accent5"/>
                </a:solidFill>
                <a:latin typeface="Abel"/>
                <a:ea typeface="Abel"/>
                <a:cs typeface="Abel"/>
                <a:sym typeface="Abel"/>
                <a:hlinkClick r:id="rId3">
                  <a:extLst>
                    <a:ext uri="{A12FA001-AC4F-418D-AE19-62706E023703}">
                      <ahyp:hlinkClr val="tx"/>
                    </a:ext>
                  </a:extLst>
                </a:hlinkClick>
              </a:rPr>
              <a:t>Flaticon</a:t>
            </a:r>
            <a:r>
              <a:rPr b="1" lang="en" sz="1100" u="sng">
                <a:solidFill>
                  <a:schemeClr val="accent5"/>
                </a:solidFill>
                <a:latin typeface="Abel"/>
                <a:ea typeface="Abel"/>
                <a:cs typeface="Abel"/>
                <a:sym typeface="Abel"/>
              </a:rPr>
              <a:t>,</a:t>
            </a:r>
            <a:r>
              <a:rPr b="1" lang="en" sz="1100">
                <a:solidFill>
                  <a:schemeClr val="accent5"/>
                </a:solidFill>
                <a:latin typeface="Abel"/>
                <a:ea typeface="Abel"/>
                <a:cs typeface="Abel"/>
                <a:sym typeface="Abel"/>
              </a:rPr>
              <a:t> </a:t>
            </a:r>
            <a:r>
              <a:rPr lang="en" sz="1100">
                <a:solidFill>
                  <a:schemeClr val="accent1"/>
                </a:solidFill>
                <a:latin typeface="Abel"/>
                <a:ea typeface="Abel"/>
                <a:cs typeface="Abel"/>
                <a:sym typeface="Abel"/>
              </a:rPr>
              <a:t>and infographics &amp; images by </a:t>
            </a:r>
            <a:r>
              <a:rPr b="1" lang="en" sz="1100" u="sng">
                <a:solidFill>
                  <a:schemeClr val="accent5"/>
                </a:solidFill>
                <a:latin typeface="Abel"/>
                <a:ea typeface="Abel"/>
                <a:cs typeface="Abel"/>
                <a:sym typeface="Abel"/>
                <a:hlinkClick r:id="rId4">
                  <a:extLst>
                    <a:ext uri="{A12FA001-AC4F-418D-AE19-62706E023703}">
                      <ahyp:hlinkClr val="tx"/>
                    </a:ext>
                  </a:extLst>
                </a:hlinkClick>
              </a:rPr>
              <a:t>Freepik</a:t>
            </a:r>
            <a:endParaRPr b="1" sz="1100" u="sng">
              <a:solidFill>
                <a:schemeClr val="accent5"/>
              </a:solidFill>
              <a:latin typeface="Abel"/>
              <a:ea typeface="Abel"/>
              <a:cs typeface="Abel"/>
              <a:sym typeface="Abe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
    <p:spTree>
      <p:nvGrpSpPr>
        <p:cNvPr id="285" name="Shape 285"/>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2">
    <p:spTree>
      <p:nvGrpSpPr>
        <p:cNvPr id="286" name="Shape 286"/>
        <p:cNvGrpSpPr/>
        <p:nvPr/>
      </p:nvGrpSpPr>
      <p:grpSpPr>
        <a:xfrm>
          <a:off x="0" y="0"/>
          <a:ext cx="0" cy="0"/>
          <a:chOff x="0" y="0"/>
          <a:chExt cx="0" cy="0"/>
        </a:xfrm>
      </p:grpSpPr>
      <p:sp>
        <p:nvSpPr>
          <p:cNvPr id="287" name="Google Shape;287;p40"/>
          <p:cNvSpPr/>
          <p:nvPr/>
        </p:nvSpPr>
        <p:spPr>
          <a:xfrm>
            <a:off x="364225" y="356775"/>
            <a:ext cx="8415000" cy="4429800"/>
          </a:xfrm>
          <a:prstGeom prst="roundRect">
            <a:avLst>
              <a:gd fmla="val 6183" name="adj"/>
            </a:avLst>
          </a:prstGeom>
          <a:solidFill>
            <a:schemeClr val="lt1"/>
          </a:solidFill>
          <a:ln>
            <a:noFill/>
          </a:ln>
          <a:effectLst>
            <a:outerShdw blurRad="314325" rotWithShape="0" algn="bl" dir="3420000" dist="1143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BLANK_1_1_1_1_1_1_1_1">
    <p:bg>
      <p:bgPr>
        <a:solidFill>
          <a:schemeClr val="lt1"/>
        </a:solidFill>
      </p:bgPr>
    </p:bg>
    <p:spTree>
      <p:nvGrpSpPr>
        <p:cNvPr id="288" name="Shape 28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BLANK_1_1_1_1_1_1_1_1_1">
    <p:bg>
      <p:bgPr>
        <a:solidFill>
          <a:schemeClr val="lt2"/>
        </a:solidFill>
      </p:bgPr>
    </p:bg>
    <p:spTree>
      <p:nvGrpSpPr>
        <p:cNvPr id="289" name="Shape 28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0"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accent1"/>
              </a:buClr>
              <a:buSzPts val="2800"/>
              <a:buFont typeface="Unica One"/>
              <a:buNone/>
              <a:defRPr sz="2800">
                <a:solidFill>
                  <a:schemeClr val="accent1"/>
                </a:solidFill>
                <a:latin typeface="Unica One"/>
                <a:ea typeface="Unica One"/>
                <a:cs typeface="Unica One"/>
                <a:sym typeface="Unica One"/>
              </a:defRPr>
            </a:lvl1pPr>
            <a:lvl2pPr lvl="1" rtl="0">
              <a:spcBef>
                <a:spcPts val="0"/>
              </a:spcBef>
              <a:spcAft>
                <a:spcPts val="0"/>
              </a:spcAft>
              <a:buClr>
                <a:schemeClr val="accent1"/>
              </a:buClr>
              <a:buSzPts val="2800"/>
              <a:buFont typeface="Unica One"/>
              <a:buNone/>
              <a:defRPr sz="2800">
                <a:solidFill>
                  <a:schemeClr val="accent1"/>
                </a:solidFill>
                <a:latin typeface="Unica One"/>
                <a:ea typeface="Unica One"/>
                <a:cs typeface="Unica One"/>
                <a:sym typeface="Unica One"/>
              </a:defRPr>
            </a:lvl2pPr>
            <a:lvl3pPr lvl="2" rtl="0">
              <a:spcBef>
                <a:spcPts val="0"/>
              </a:spcBef>
              <a:spcAft>
                <a:spcPts val="0"/>
              </a:spcAft>
              <a:buClr>
                <a:schemeClr val="accent1"/>
              </a:buClr>
              <a:buSzPts val="2800"/>
              <a:buFont typeface="Unica One"/>
              <a:buNone/>
              <a:defRPr sz="2800">
                <a:solidFill>
                  <a:schemeClr val="accent1"/>
                </a:solidFill>
                <a:latin typeface="Unica One"/>
                <a:ea typeface="Unica One"/>
                <a:cs typeface="Unica One"/>
                <a:sym typeface="Unica One"/>
              </a:defRPr>
            </a:lvl3pPr>
            <a:lvl4pPr lvl="3" rtl="0">
              <a:spcBef>
                <a:spcPts val="0"/>
              </a:spcBef>
              <a:spcAft>
                <a:spcPts val="0"/>
              </a:spcAft>
              <a:buClr>
                <a:schemeClr val="accent1"/>
              </a:buClr>
              <a:buSzPts val="2800"/>
              <a:buFont typeface="Unica One"/>
              <a:buNone/>
              <a:defRPr sz="2800">
                <a:solidFill>
                  <a:schemeClr val="accent1"/>
                </a:solidFill>
                <a:latin typeface="Unica One"/>
                <a:ea typeface="Unica One"/>
                <a:cs typeface="Unica One"/>
                <a:sym typeface="Unica One"/>
              </a:defRPr>
            </a:lvl4pPr>
            <a:lvl5pPr lvl="4" rtl="0">
              <a:spcBef>
                <a:spcPts val="0"/>
              </a:spcBef>
              <a:spcAft>
                <a:spcPts val="0"/>
              </a:spcAft>
              <a:buClr>
                <a:schemeClr val="accent1"/>
              </a:buClr>
              <a:buSzPts val="2800"/>
              <a:buFont typeface="Unica One"/>
              <a:buNone/>
              <a:defRPr sz="2800">
                <a:solidFill>
                  <a:schemeClr val="accent1"/>
                </a:solidFill>
                <a:latin typeface="Unica One"/>
                <a:ea typeface="Unica One"/>
                <a:cs typeface="Unica One"/>
                <a:sym typeface="Unica One"/>
              </a:defRPr>
            </a:lvl5pPr>
            <a:lvl6pPr lvl="5" rtl="0">
              <a:spcBef>
                <a:spcPts val="0"/>
              </a:spcBef>
              <a:spcAft>
                <a:spcPts val="0"/>
              </a:spcAft>
              <a:buClr>
                <a:schemeClr val="accent1"/>
              </a:buClr>
              <a:buSzPts val="2800"/>
              <a:buFont typeface="Unica One"/>
              <a:buNone/>
              <a:defRPr sz="2800">
                <a:solidFill>
                  <a:schemeClr val="accent1"/>
                </a:solidFill>
                <a:latin typeface="Unica One"/>
                <a:ea typeface="Unica One"/>
                <a:cs typeface="Unica One"/>
                <a:sym typeface="Unica One"/>
              </a:defRPr>
            </a:lvl6pPr>
            <a:lvl7pPr lvl="6" rtl="0">
              <a:spcBef>
                <a:spcPts val="0"/>
              </a:spcBef>
              <a:spcAft>
                <a:spcPts val="0"/>
              </a:spcAft>
              <a:buClr>
                <a:schemeClr val="accent1"/>
              </a:buClr>
              <a:buSzPts val="2800"/>
              <a:buFont typeface="Unica One"/>
              <a:buNone/>
              <a:defRPr sz="2800">
                <a:solidFill>
                  <a:schemeClr val="accent1"/>
                </a:solidFill>
                <a:latin typeface="Unica One"/>
                <a:ea typeface="Unica One"/>
                <a:cs typeface="Unica One"/>
                <a:sym typeface="Unica One"/>
              </a:defRPr>
            </a:lvl7pPr>
            <a:lvl8pPr lvl="7" rtl="0">
              <a:spcBef>
                <a:spcPts val="0"/>
              </a:spcBef>
              <a:spcAft>
                <a:spcPts val="0"/>
              </a:spcAft>
              <a:buClr>
                <a:schemeClr val="accent1"/>
              </a:buClr>
              <a:buSzPts val="2800"/>
              <a:buFont typeface="Unica One"/>
              <a:buNone/>
              <a:defRPr sz="2800">
                <a:solidFill>
                  <a:schemeClr val="accent1"/>
                </a:solidFill>
                <a:latin typeface="Unica One"/>
                <a:ea typeface="Unica One"/>
                <a:cs typeface="Unica One"/>
                <a:sym typeface="Unica One"/>
              </a:defRPr>
            </a:lvl8pPr>
            <a:lvl9pPr lvl="8" rtl="0">
              <a:spcBef>
                <a:spcPts val="0"/>
              </a:spcBef>
              <a:spcAft>
                <a:spcPts val="0"/>
              </a:spcAft>
              <a:buClr>
                <a:schemeClr val="accent1"/>
              </a:buClr>
              <a:buSzPts val="2800"/>
              <a:buFont typeface="Unica One"/>
              <a:buNone/>
              <a:defRPr sz="2800">
                <a:solidFill>
                  <a:schemeClr val="accent1"/>
                </a:solidFill>
                <a:latin typeface="Unica One"/>
                <a:ea typeface="Unica One"/>
                <a:cs typeface="Unica One"/>
                <a:sym typeface="Unica One"/>
              </a:defRPr>
            </a:lvl9pPr>
          </a:lstStyle>
          <a:p/>
        </p:txBody>
      </p:sp>
      <p:sp>
        <p:nvSpPr>
          <p:cNvPr id="52" name="Google Shape;52;p13"/>
          <p:cNvSpPr txBox="1"/>
          <p:nvPr>
            <p:ph idx="1" type="body"/>
          </p:nvPr>
        </p:nvSpPr>
        <p:spPr>
          <a:xfrm>
            <a:off x="720000" y="1237083"/>
            <a:ext cx="7704000" cy="33663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Font typeface="Abel"/>
              <a:buChar char="●"/>
              <a:defRPr>
                <a:solidFill>
                  <a:schemeClr val="accent1"/>
                </a:solidFill>
                <a:latin typeface="Abel"/>
                <a:ea typeface="Abel"/>
                <a:cs typeface="Abel"/>
                <a:sym typeface="Abel"/>
              </a:defRPr>
            </a:lvl1pPr>
            <a:lvl2pPr indent="-317500" lvl="1" marL="914400" rtl="0">
              <a:lnSpc>
                <a:spcPct val="100000"/>
              </a:lnSpc>
              <a:spcBef>
                <a:spcPts val="1600"/>
              </a:spcBef>
              <a:spcAft>
                <a:spcPts val="0"/>
              </a:spcAft>
              <a:buClr>
                <a:schemeClr val="accent1"/>
              </a:buClr>
              <a:buSzPts val="1400"/>
              <a:buFont typeface="Abel"/>
              <a:buChar char="○"/>
              <a:defRPr>
                <a:solidFill>
                  <a:schemeClr val="accent1"/>
                </a:solidFill>
                <a:latin typeface="Abel"/>
                <a:ea typeface="Abel"/>
                <a:cs typeface="Abel"/>
                <a:sym typeface="Abel"/>
              </a:defRPr>
            </a:lvl2pPr>
            <a:lvl3pPr indent="-317500" lvl="2" marL="1371600" rtl="0">
              <a:lnSpc>
                <a:spcPct val="100000"/>
              </a:lnSpc>
              <a:spcBef>
                <a:spcPts val="1600"/>
              </a:spcBef>
              <a:spcAft>
                <a:spcPts val="0"/>
              </a:spcAft>
              <a:buClr>
                <a:schemeClr val="accent1"/>
              </a:buClr>
              <a:buSzPts val="1400"/>
              <a:buFont typeface="Abel"/>
              <a:buChar char="■"/>
              <a:defRPr>
                <a:solidFill>
                  <a:schemeClr val="accent1"/>
                </a:solidFill>
                <a:latin typeface="Abel"/>
                <a:ea typeface="Abel"/>
                <a:cs typeface="Abel"/>
                <a:sym typeface="Abel"/>
              </a:defRPr>
            </a:lvl3pPr>
            <a:lvl4pPr indent="-317500" lvl="3" marL="1828800" rtl="0">
              <a:lnSpc>
                <a:spcPct val="100000"/>
              </a:lnSpc>
              <a:spcBef>
                <a:spcPts val="1600"/>
              </a:spcBef>
              <a:spcAft>
                <a:spcPts val="0"/>
              </a:spcAft>
              <a:buClr>
                <a:schemeClr val="accent1"/>
              </a:buClr>
              <a:buSzPts val="1400"/>
              <a:buFont typeface="Abel"/>
              <a:buChar char="●"/>
              <a:defRPr>
                <a:solidFill>
                  <a:schemeClr val="accent1"/>
                </a:solidFill>
                <a:latin typeface="Abel"/>
                <a:ea typeface="Abel"/>
                <a:cs typeface="Abel"/>
                <a:sym typeface="Abel"/>
              </a:defRPr>
            </a:lvl4pPr>
            <a:lvl5pPr indent="-317500" lvl="4" marL="2286000" rtl="0">
              <a:lnSpc>
                <a:spcPct val="100000"/>
              </a:lnSpc>
              <a:spcBef>
                <a:spcPts val="1600"/>
              </a:spcBef>
              <a:spcAft>
                <a:spcPts val="0"/>
              </a:spcAft>
              <a:buClr>
                <a:schemeClr val="accent1"/>
              </a:buClr>
              <a:buSzPts val="1400"/>
              <a:buFont typeface="Abel"/>
              <a:buChar char="○"/>
              <a:defRPr>
                <a:solidFill>
                  <a:schemeClr val="accent1"/>
                </a:solidFill>
                <a:latin typeface="Abel"/>
                <a:ea typeface="Abel"/>
                <a:cs typeface="Abel"/>
                <a:sym typeface="Abel"/>
              </a:defRPr>
            </a:lvl5pPr>
            <a:lvl6pPr indent="-317500" lvl="5" marL="2743200" rtl="0">
              <a:lnSpc>
                <a:spcPct val="100000"/>
              </a:lnSpc>
              <a:spcBef>
                <a:spcPts val="1600"/>
              </a:spcBef>
              <a:spcAft>
                <a:spcPts val="0"/>
              </a:spcAft>
              <a:buClr>
                <a:schemeClr val="accent1"/>
              </a:buClr>
              <a:buSzPts val="1400"/>
              <a:buFont typeface="Abel"/>
              <a:buChar char="■"/>
              <a:defRPr>
                <a:solidFill>
                  <a:schemeClr val="accent1"/>
                </a:solidFill>
                <a:latin typeface="Abel"/>
                <a:ea typeface="Abel"/>
                <a:cs typeface="Abel"/>
                <a:sym typeface="Abel"/>
              </a:defRPr>
            </a:lvl6pPr>
            <a:lvl7pPr indent="-317500" lvl="6" marL="3200400" rtl="0">
              <a:lnSpc>
                <a:spcPct val="100000"/>
              </a:lnSpc>
              <a:spcBef>
                <a:spcPts val="1600"/>
              </a:spcBef>
              <a:spcAft>
                <a:spcPts val="0"/>
              </a:spcAft>
              <a:buClr>
                <a:schemeClr val="accent1"/>
              </a:buClr>
              <a:buSzPts val="1400"/>
              <a:buFont typeface="Abel"/>
              <a:buChar char="●"/>
              <a:defRPr>
                <a:solidFill>
                  <a:schemeClr val="accent1"/>
                </a:solidFill>
                <a:latin typeface="Abel"/>
                <a:ea typeface="Abel"/>
                <a:cs typeface="Abel"/>
                <a:sym typeface="Abel"/>
              </a:defRPr>
            </a:lvl7pPr>
            <a:lvl8pPr indent="-317500" lvl="7" marL="3657600" rtl="0">
              <a:lnSpc>
                <a:spcPct val="100000"/>
              </a:lnSpc>
              <a:spcBef>
                <a:spcPts val="1600"/>
              </a:spcBef>
              <a:spcAft>
                <a:spcPts val="0"/>
              </a:spcAft>
              <a:buClr>
                <a:schemeClr val="accent1"/>
              </a:buClr>
              <a:buSzPts val="1400"/>
              <a:buFont typeface="Abel"/>
              <a:buChar char="○"/>
              <a:defRPr>
                <a:solidFill>
                  <a:schemeClr val="accent1"/>
                </a:solidFill>
                <a:latin typeface="Abel"/>
                <a:ea typeface="Abel"/>
                <a:cs typeface="Abel"/>
                <a:sym typeface="Abel"/>
              </a:defRPr>
            </a:lvl8pPr>
            <a:lvl9pPr indent="-317500" lvl="8" marL="4114800" rtl="0">
              <a:lnSpc>
                <a:spcPct val="100000"/>
              </a:lnSpc>
              <a:spcBef>
                <a:spcPts val="1600"/>
              </a:spcBef>
              <a:spcAft>
                <a:spcPts val="1600"/>
              </a:spcAft>
              <a:buClr>
                <a:schemeClr val="accent1"/>
              </a:buClr>
              <a:buSzPts val="1400"/>
              <a:buFont typeface="Abel"/>
              <a:buChar char="■"/>
              <a:defRPr>
                <a:solidFill>
                  <a:schemeClr val="accent1"/>
                </a:solidFill>
                <a:latin typeface="Abel"/>
                <a:ea typeface="Abel"/>
                <a:cs typeface="Abel"/>
                <a:sym typeface="Abel"/>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 Id="rId3" Type="http://schemas.openxmlformats.org/officeDocument/2006/relationships/hyperlink" Target="https://www.programiz.com/python-programming/methods/built-in/classmethod" TargetMode="External"/><Relationship Id="rId4" Type="http://schemas.openxmlformats.org/officeDocument/2006/relationships/image" Target="../media/image1.gif"/><Relationship Id="rId5" Type="http://schemas.openxmlformats.org/officeDocument/2006/relationships/image" Target="../media/image2.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3"/>
          <p:cNvSpPr txBox="1"/>
          <p:nvPr>
            <p:ph type="title"/>
          </p:nvPr>
        </p:nvSpPr>
        <p:spPr>
          <a:xfrm>
            <a:off x="720000" y="365302"/>
            <a:ext cx="7704000" cy="56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accent2"/>
                </a:solidFill>
              </a:rPr>
              <a:t>G’day, G’day</a:t>
            </a:r>
            <a:r>
              <a:rPr b="1" lang="en" sz="2300">
                <a:solidFill>
                  <a:schemeClr val="accent2"/>
                </a:solidFill>
              </a:rPr>
              <a:t>!</a:t>
            </a:r>
            <a:r>
              <a:rPr b="1" lang="en" sz="2300">
                <a:solidFill>
                  <a:schemeClr val="accent4"/>
                </a:solidFill>
              </a:rPr>
              <a:t> </a:t>
            </a:r>
            <a:r>
              <a:rPr b="1" lang="en" sz="2300"/>
              <a:t>Who is excited for a break?</a:t>
            </a:r>
            <a:endParaRPr b="1" sz="2300"/>
          </a:p>
        </p:txBody>
      </p:sp>
      <p:sp>
        <p:nvSpPr>
          <p:cNvPr id="295" name="Google Shape;295;p43"/>
          <p:cNvSpPr txBox="1"/>
          <p:nvPr/>
        </p:nvSpPr>
        <p:spPr>
          <a:xfrm>
            <a:off x="889350" y="1189025"/>
            <a:ext cx="7365300" cy="877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accent1"/>
                </a:solidFill>
                <a:latin typeface="Abel"/>
                <a:ea typeface="Abel"/>
                <a:cs typeface="Abel"/>
                <a:sym typeface="Abel"/>
              </a:rPr>
              <a:t>Hello there! Can </a:t>
            </a:r>
            <a:r>
              <a:rPr lang="en" sz="1500">
                <a:solidFill>
                  <a:schemeClr val="accent1"/>
                </a:solidFill>
                <a:latin typeface="Abel"/>
                <a:ea typeface="Abel"/>
                <a:cs typeface="Abel"/>
                <a:sym typeface="Abel"/>
              </a:rPr>
              <a:t>you</a:t>
            </a:r>
            <a:r>
              <a:rPr lang="en" sz="1500">
                <a:solidFill>
                  <a:schemeClr val="accent1"/>
                </a:solidFill>
                <a:latin typeface="Abel"/>
                <a:ea typeface="Abel"/>
                <a:cs typeface="Abel"/>
                <a:sym typeface="Abel"/>
              </a:rPr>
              <a:t> taste that turkey, mashed potatoes, and pumpkin pie (with the faint sound of snow bells in the background?) There is so much to love right now, with the World Cup and Thanksgiving in full swing, and we hope you enjoy this </a:t>
            </a:r>
            <a:r>
              <a:rPr lang="en" sz="1500">
                <a:solidFill>
                  <a:schemeClr val="accent1"/>
                </a:solidFill>
                <a:latin typeface="Abel"/>
                <a:ea typeface="Abel"/>
                <a:cs typeface="Abel"/>
                <a:sym typeface="Abel"/>
              </a:rPr>
              <a:t>warm up</a:t>
            </a:r>
            <a:r>
              <a:rPr lang="en" sz="1500">
                <a:solidFill>
                  <a:schemeClr val="accent1"/>
                </a:solidFill>
                <a:latin typeface="Abel"/>
                <a:ea typeface="Abel"/>
                <a:cs typeface="Abel"/>
                <a:sym typeface="Abel"/>
              </a:rPr>
              <a:t>! </a:t>
            </a:r>
            <a:endParaRPr b="1" sz="1500">
              <a:solidFill>
                <a:schemeClr val="accent1"/>
              </a:solidFill>
              <a:latin typeface="Abel"/>
              <a:ea typeface="Abel"/>
              <a:cs typeface="Abel"/>
              <a:sym typeface="Abel"/>
            </a:endParaRPr>
          </a:p>
        </p:txBody>
      </p:sp>
      <p:cxnSp>
        <p:nvCxnSpPr>
          <p:cNvPr id="296" name="Google Shape;296;p43"/>
          <p:cNvCxnSpPr/>
          <p:nvPr/>
        </p:nvCxnSpPr>
        <p:spPr>
          <a:xfrm flipH="1">
            <a:off x="5871225" y="2288600"/>
            <a:ext cx="8700" cy="2385000"/>
          </a:xfrm>
          <a:prstGeom prst="straightConnector1">
            <a:avLst/>
          </a:prstGeom>
          <a:noFill/>
          <a:ln cap="flat" cmpd="sng" w="19050">
            <a:solidFill>
              <a:schemeClr val="accent5"/>
            </a:solidFill>
            <a:prstDash val="solid"/>
            <a:round/>
            <a:headEnd len="med" w="med" type="none"/>
            <a:tailEnd len="med" w="med" type="none"/>
          </a:ln>
        </p:spPr>
      </p:cxnSp>
      <p:sp>
        <p:nvSpPr>
          <p:cNvPr id="297" name="Google Shape;297;p43"/>
          <p:cNvSpPr txBox="1"/>
          <p:nvPr/>
        </p:nvSpPr>
        <p:spPr>
          <a:xfrm>
            <a:off x="3511277" y="1972013"/>
            <a:ext cx="1433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accent2"/>
                </a:solidFill>
                <a:latin typeface="Unica One"/>
                <a:ea typeface="Unica One"/>
                <a:cs typeface="Unica One"/>
                <a:sym typeface="Unica One"/>
              </a:rPr>
              <a:t>Track Two</a:t>
            </a:r>
            <a:endParaRPr b="1" sz="1800">
              <a:solidFill>
                <a:schemeClr val="accent2"/>
              </a:solidFill>
              <a:latin typeface="Unica One"/>
              <a:ea typeface="Unica One"/>
              <a:cs typeface="Unica One"/>
              <a:sym typeface="Unica One"/>
            </a:endParaRPr>
          </a:p>
        </p:txBody>
      </p:sp>
      <p:sp>
        <p:nvSpPr>
          <p:cNvPr id="298" name="Google Shape;298;p43"/>
          <p:cNvSpPr txBox="1"/>
          <p:nvPr/>
        </p:nvSpPr>
        <p:spPr>
          <a:xfrm>
            <a:off x="2500425" y="2325650"/>
            <a:ext cx="3379500" cy="2310900"/>
          </a:xfrm>
          <a:prstGeom prst="rect">
            <a:avLst/>
          </a:prstGeom>
          <a:noFill/>
          <a:ln>
            <a:noFill/>
          </a:ln>
        </p:spPr>
        <p:txBody>
          <a:bodyPr anchorCtr="0" anchor="t" bIns="91425" lIns="91425" spcFirstLastPara="1" rIns="91425" wrap="square" tIns="91425">
            <a:noAutofit/>
          </a:bodyPr>
          <a:lstStyle/>
          <a:p>
            <a:pPr indent="-288925" lvl="0" marL="457200" rtl="0" algn="l">
              <a:spcBef>
                <a:spcPts val="0"/>
              </a:spcBef>
              <a:spcAft>
                <a:spcPts val="0"/>
              </a:spcAft>
              <a:buClr>
                <a:schemeClr val="accent1"/>
              </a:buClr>
              <a:buSzPts val="950"/>
              <a:buFont typeface="Abel"/>
              <a:buChar char="●"/>
            </a:pPr>
            <a:r>
              <a:rPr lang="en" sz="950">
                <a:solidFill>
                  <a:schemeClr val="accent1"/>
                </a:solidFill>
                <a:latin typeface="Abel"/>
                <a:ea typeface="Abel"/>
                <a:cs typeface="Abel"/>
                <a:sym typeface="Abel"/>
              </a:rPr>
              <a:t>Create a class that holds information about a specific player at the World Cup</a:t>
            </a:r>
            <a:endParaRPr sz="950">
              <a:solidFill>
                <a:schemeClr val="accent1"/>
              </a:solidFill>
              <a:latin typeface="Abel"/>
              <a:ea typeface="Abel"/>
              <a:cs typeface="Abel"/>
              <a:sym typeface="Abel"/>
            </a:endParaRPr>
          </a:p>
          <a:p>
            <a:pPr indent="-288925" lvl="1" marL="914400" rtl="0" algn="l">
              <a:spcBef>
                <a:spcPts val="0"/>
              </a:spcBef>
              <a:spcAft>
                <a:spcPts val="0"/>
              </a:spcAft>
              <a:buClr>
                <a:schemeClr val="accent1"/>
              </a:buClr>
              <a:buSzPts val="950"/>
              <a:buFont typeface="Abel"/>
              <a:buChar char="○"/>
            </a:pPr>
            <a:r>
              <a:rPr lang="en" sz="950">
                <a:solidFill>
                  <a:schemeClr val="accent1"/>
                </a:solidFill>
                <a:latin typeface="Abel"/>
                <a:ea typeface="Abel"/>
                <a:cs typeface="Abel"/>
                <a:sym typeface="Abel"/>
              </a:rPr>
              <a:t>Each player will need the following attributes: Name, Age, and Nationality</a:t>
            </a:r>
            <a:endParaRPr sz="950">
              <a:solidFill>
                <a:schemeClr val="accent1"/>
              </a:solidFill>
              <a:latin typeface="Abel"/>
              <a:ea typeface="Abel"/>
              <a:cs typeface="Abel"/>
              <a:sym typeface="Abel"/>
            </a:endParaRPr>
          </a:p>
          <a:p>
            <a:pPr indent="-288925" lvl="1" marL="914400" rtl="0" algn="l">
              <a:spcBef>
                <a:spcPts val="0"/>
              </a:spcBef>
              <a:spcAft>
                <a:spcPts val="0"/>
              </a:spcAft>
              <a:buClr>
                <a:schemeClr val="accent1"/>
              </a:buClr>
              <a:buSzPts val="950"/>
              <a:buFont typeface="Abel"/>
              <a:buChar char="○"/>
            </a:pPr>
            <a:r>
              <a:rPr lang="en" sz="950">
                <a:solidFill>
                  <a:schemeClr val="accent1"/>
                </a:solidFill>
                <a:latin typeface="Abel"/>
                <a:ea typeface="Abel"/>
                <a:cs typeface="Abel"/>
                <a:sym typeface="Abel"/>
              </a:rPr>
              <a:t>Have an instance method that simply prints out all of this information</a:t>
            </a:r>
            <a:endParaRPr sz="950">
              <a:solidFill>
                <a:schemeClr val="accent1"/>
              </a:solidFill>
              <a:latin typeface="Abel"/>
              <a:ea typeface="Abel"/>
              <a:cs typeface="Abel"/>
              <a:sym typeface="Abel"/>
            </a:endParaRPr>
          </a:p>
          <a:p>
            <a:pPr indent="-288925" lvl="0" marL="457200" rtl="0" algn="l">
              <a:spcBef>
                <a:spcPts val="0"/>
              </a:spcBef>
              <a:spcAft>
                <a:spcPts val="0"/>
              </a:spcAft>
              <a:buClr>
                <a:schemeClr val="accent1"/>
              </a:buClr>
              <a:buSzPts val="950"/>
              <a:buFont typeface="Abel"/>
              <a:buChar char="●"/>
            </a:pPr>
            <a:r>
              <a:rPr lang="en" sz="950">
                <a:solidFill>
                  <a:schemeClr val="accent1"/>
                </a:solidFill>
                <a:latin typeface="Abel"/>
                <a:ea typeface="Abel"/>
                <a:cs typeface="Abel"/>
                <a:sym typeface="Abel"/>
              </a:rPr>
              <a:t>Here’s a new concept for you guys: We don’t </a:t>
            </a:r>
            <a:r>
              <a:rPr lang="en" sz="950">
                <a:solidFill>
                  <a:schemeClr val="accent1"/>
                </a:solidFill>
                <a:latin typeface="Abel"/>
                <a:ea typeface="Abel"/>
                <a:cs typeface="Abel"/>
                <a:sym typeface="Abel"/>
              </a:rPr>
              <a:t>always</a:t>
            </a:r>
            <a:r>
              <a:rPr lang="en" sz="950">
                <a:solidFill>
                  <a:schemeClr val="accent1"/>
                </a:solidFill>
                <a:latin typeface="Abel"/>
                <a:ea typeface="Abel"/>
                <a:cs typeface="Abel"/>
                <a:sym typeface="Abel"/>
              </a:rPr>
              <a:t> receive easy and nice data all the time, and commonly, we may receive values that are just like a CSV</a:t>
            </a:r>
            <a:endParaRPr sz="950">
              <a:solidFill>
                <a:schemeClr val="accent1"/>
              </a:solidFill>
              <a:latin typeface="Abel"/>
              <a:ea typeface="Abel"/>
              <a:cs typeface="Abel"/>
              <a:sym typeface="Abel"/>
            </a:endParaRPr>
          </a:p>
          <a:p>
            <a:pPr indent="-288925" lvl="1" marL="914400" rtl="0" algn="l">
              <a:spcBef>
                <a:spcPts val="0"/>
              </a:spcBef>
              <a:spcAft>
                <a:spcPts val="0"/>
              </a:spcAft>
              <a:buClr>
                <a:schemeClr val="accent1"/>
              </a:buClr>
              <a:buSzPts val="950"/>
              <a:buFont typeface="Abel"/>
              <a:buChar char="○"/>
            </a:pPr>
            <a:r>
              <a:rPr lang="en" sz="950">
                <a:solidFill>
                  <a:schemeClr val="accent1"/>
                </a:solidFill>
                <a:latin typeface="Abel"/>
                <a:ea typeface="Abel"/>
                <a:cs typeface="Abel"/>
                <a:sym typeface="Abel"/>
              </a:rPr>
              <a:t>Create a </a:t>
            </a:r>
            <a:r>
              <a:rPr lang="en" sz="950" u="sng">
                <a:solidFill>
                  <a:schemeClr val="hlink"/>
                </a:solidFill>
                <a:latin typeface="Abel"/>
                <a:ea typeface="Abel"/>
                <a:cs typeface="Abel"/>
                <a:sym typeface="Abel"/>
                <a:hlinkClick r:id="rId3"/>
              </a:rPr>
              <a:t>classmethod</a:t>
            </a:r>
            <a:r>
              <a:rPr lang="en" sz="950">
                <a:solidFill>
                  <a:schemeClr val="accent1"/>
                </a:solidFill>
                <a:latin typeface="Abel"/>
                <a:ea typeface="Abel"/>
                <a:cs typeface="Abel"/>
                <a:sym typeface="Abel"/>
              </a:rPr>
              <a:t> that will handle values like these and still make a new instance of Player</a:t>
            </a:r>
            <a:endParaRPr sz="950">
              <a:solidFill>
                <a:schemeClr val="accent1"/>
              </a:solidFill>
              <a:latin typeface="Abel"/>
              <a:ea typeface="Abel"/>
              <a:cs typeface="Abel"/>
              <a:sym typeface="Abel"/>
            </a:endParaRPr>
          </a:p>
          <a:p>
            <a:pPr indent="-288925" lvl="0" marL="457200" rtl="0" algn="l">
              <a:spcBef>
                <a:spcPts val="0"/>
              </a:spcBef>
              <a:spcAft>
                <a:spcPts val="0"/>
              </a:spcAft>
              <a:buClr>
                <a:schemeClr val="accent1"/>
              </a:buClr>
              <a:buSzPts val="950"/>
              <a:buFont typeface="Abel"/>
              <a:buChar char="●"/>
            </a:pPr>
            <a:r>
              <a:rPr lang="en" sz="950">
                <a:solidFill>
                  <a:schemeClr val="accent1"/>
                </a:solidFill>
                <a:latin typeface="Abel"/>
                <a:ea typeface="Abel"/>
                <a:cs typeface="Abel"/>
                <a:sym typeface="Abel"/>
              </a:rPr>
              <a:t>Then, create a function that decides based on the </a:t>
            </a:r>
            <a:r>
              <a:rPr lang="en" sz="950">
                <a:solidFill>
                  <a:schemeClr val="accent1"/>
                </a:solidFill>
                <a:latin typeface="Abel"/>
                <a:ea typeface="Abel"/>
                <a:cs typeface="Abel"/>
                <a:sym typeface="Abel"/>
              </a:rPr>
              <a:t>input</a:t>
            </a:r>
            <a:r>
              <a:rPr lang="en" sz="950">
                <a:solidFill>
                  <a:schemeClr val="accent1"/>
                </a:solidFill>
                <a:latin typeface="Abel"/>
                <a:ea typeface="Abel"/>
                <a:cs typeface="Abel"/>
                <a:sym typeface="Abel"/>
              </a:rPr>
              <a:t> whether to use that classmethod or not</a:t>
            </a:r>
            <a:endParaRPr sz="950">
              <a:solidFill>
                <a:schemeClr val="accent1"/>
              </a:solidFill>
              <a:latin typeface="Abel"/>
              <a:ea typeface="Abel"/>
              <a:cs typeface="Abel"/>
              <a:sym typeface="Abel"/>
            </a:endParaRPr>
          </a:p>
          <a:p>
            <a:pPr indent="-288925" lvl="0" marL="457200" rtl="0" algn="l">
              <a:spcBef>
                <a:spcPts val="0"/>
              </a:spcBef>
              <a:spcAft>
                <a:spcPts val="0"/>
              </a:spcAft>
              <a:buClr>
                <a:schemeClr val="accent1"/>
              </a:buClr>
              <a:buSzPts val="950"/>
              <a:buFont typeface="Abel"/>
              <a:buChar char="●"/>
            </a:pPr>
            <a:r>
              <a:rPr lang="en" sz="950">
                <a:solidFill>
                  <a:schemeClr val="accent1"/>
                </a:solidFill>
                <a:latin typeface="Abel"/>
                <a:ea typeface="Abel"/>
                <a:cs typeface="Abel"/>
                <a:sym typeface="Abel"/>
              </a:rPr>
              <a:t>As always, there are some examples in the speaker notes!</a:t>
            </a:r>
            <a:endParaRPr sz="950">
              <a:solidFill>
                <a:schemeClr val="accent1"/>
              </a:solidFill>
              <a:latin typeface="Abel"/>
              <a:ea typeface="Abel"/>
              <a:cs typeface="Abel"/>
              <a:sym typeface="Abel"/>
            </a:endParaRPr>
          </a:p>
        </p:txBody>
      </p:sp>
      <p:sp>
        <p:nvSpPr>
          <p:cNvPr id="299" name="Google Shape;299;p43"/>
          <p:cNvSpPr txBox="1"/>
          <p:nvPr/>
        </p:nvSpPr>
        <p:spPr>
          <a:xfrm>
            <a:off x="6565233" y="1972015"/>
            <a:ext cx="1433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accent2"/>
                </a:solidFill>
                <a:latin typeface="Unica One"/>
                <a:ea typeface="Unica One"/>
                <a:cs typeface="Unica One"/>
                <a:sym typeface="Unica One"/>
              </a:rPr>
              <a:t>Track One</a:t>
            </a:r>
            <a:endParaRPr b="1" sz="1800">
              <a:solidFill>
                <a:schemeClr val="accent2"/>
              </a:solidFill>
              <a:latin typeface="Unica One"/>
              <a:ea typeface="Unica One"/>
              <a:cs typeface="Unica One"/>
              <a:sym typeface="Unica One"/>
            </a:endParaRPr>
          </a:p>
        </p:txBody>
      </p:sp>
      <p:sp>
        <p:nvSpPr>
          <p:cNvPr id="300" name="Google Shape;300;p43"/>
          <p:cNvSpPr txBox="1"/>
          <p:nvPr/>
        </p:nvSpPr>
        <p:spPr>
          <a:xfrm>
            <a:off x="5836325" y="2325650"/>
            <a:ext cx="2875800" cy="2310900"/>
          </a:xfrm>
          <a:prstGeom prst="rect">
            <a:avLst/>
          </a:prstGeom>
          <a:noFill/>
          <a:ln>
            <a:noFill/>
          </a:ln>
        </p:spPr>
        <p:txBody>
          <a:bodyPr anchorCtr="0" anchor="t" bIns="91425" lIns="91425" spcFirstLastPara="1" rIns="91425" wrap="square" tIns="91425">
            <a:noAutofit/>
          </a:bodyPr>
          <a:lstStyle/>
          <a:p>
            <a:pPr indent="-314325" lvl="0" marL="457200" rtl="0" algn="l">
              <a:spcBef>
                <a:spcPts val="0"/>
              </a:spcBef>
              <a:spcAft>
                <a:spcPts val="0"/>
              </a:spcAft>
              <a:buClr>
                <a:schemeClr val="accent1"/>
              </a:buClr>
              <a:buSzPts val="1350"/>
              <a:buFont typeface="Abel"/>
              <a:buChar char="●"/>
            </a:pPr>
            <a:r>
              <a:rPr lang="en" sz="1350">
                <a:solidFill>
                  <a:schemeClr val="accent1"/>
                </a:solidFill>
                <a:latin typeface="Abel"/>
                <a:ea typeface="Abel"/>
                <a:cs typeface="Abel"/>
                <a:sym typeface="Abel"/>
              </a:rPr>
              <a:t>One of the best parts of Thanksgiving is all the amazing food that you get to eat</a:t>
            </a:r>
            <a:endParaRPr sz="1350">
              <a:solidFill>
                <a:schemeClr val="accent1"/>
              </a:solidFill>
              <a:latin typeface="Abel"/>
              <a:ea typeface="Abel"/>
              <a:cs typeface="Abel"/>
              <a:sym typeface="Abel"/>
            </a:endParaRPr>
          </a:p>
          <a:p>
            <a:pPr indent="-314325" lvl="0" marL="457200" rtl="0" algn="l">
              <a:spcBef>
                <a:spcPts val="0"/>
              </a:spcBef>
              <a:spcAft>
                <a:spcPts val="0"/>
              </a:spcAft>
              <a:buClr>
                <a:schemeClr val="accent1"/>
              </a:buClr>
              <a:buSzPts val="1350"/>
              <a:buFont typeface="Abel"/>
              <a:buChar char="●"/>
            </a:pPr>
            <a:r>
              <a:rPr lang="en" sz="1350">
                <a:solidFill>
                  <a:schemeClr val="accent1"/>
                </a:solidFill>
                <a:latin typeface="Abel"/>
                <a:ea typeface="Abel"/>
                <a:cs typeface="Abel"/>
                <a:sym typeface="Abel"/>
              </a:rPr>
              <a:t>Create a list of “acceptable” thanksgiving foods—the only ones you’ll eat this Thursday!</a:t>
            </a:r>
            <a:endParaRPr sz="1350">
              <a:solidFill>
                <a:schemeClr val="accent1"/>
              </a:solidFill>
              <a:latin typeface="Abel"/>
              <a:ea typeface="Abel"/>
              <a:cs typeface="Abel"/>
              <a:sym typeface="Abel"/>
            </a:endParaRPr>
          </a:p>
          <a:p>
            <a:pPr indent="-314325" lvl="0" marL="457200" rtl="0" algn="l">
              <a:spcBef>
                <a:spcPts val="0"/>
              </a:spcBef>
              <a:spcAft>
                <a:spcPts val="0"/>
              </a:spcAft>
              <a:buClr>
                <a:schemeClr val="accent1"/>
              </a:buClr>
              <a:buSzPts val="1350"/>
              <a:buFont typeface="Abel"/>
              <a:buChar char="●"/>
            </a:pPr>
            <a:r>
              <a:rPr lang="en" sz="1350">
                <a:solidFill>
                  <a:schemeClr val="accent1"/>
                </a:solidFill>
                <a:latin typeface="Abel"/>
                <a:ea typeface="Abel"/>
                <a:cs typeface="Abel"/>
                <a:sym typeface="Abel"/>
              </a:rPr>
              <a:t>Then, ask the user for a food they brought to the Thanksgiving potluck</a:t>
            </a:r>
            <a:endParaRPr sz="1350">
              <a:solidFill>
                <a:schemeClr val="accent1"/>
              </a:solidFill>
              <a:latin typeface="Abel"/>
              <a:ea typeface="Abel"/>
              <a:cs typeface="Abel"/>
              <a:sym typeface="Abel"/>
            </a:endParaRPr>
          </a:p>
          <a:p>
            <a:pPr indent="-314325" lvl="1" marL="914400" rtl="0" algn="l">
              <a:spcBef>
                <a:spcPts val="0"/>
              </a:spcBef>
              <a:spcAft>
                <a:spcPts val="0"/>
              </a:spcAft>
              <a:buClr>
                <a:schemeClr val="accent1"/>
              </a:buClr>
              <a:buSzPts val="1350"/>
              <a:buFont typeface="Abel"/>
              <a:buChar char="○"/>
            </a:pPr>
            <a:r>
              <a:rPr lang="en" sz="1350">
                <a:solidFill>
                  <a:schemeClr val="accent1"/>
                </a:solidFill>
                <a:latin typeface="Abel"/>
                <a:ea typeface="Abel"/>
                <a:cs typeface="Abel"/>
                <a:sym typeface="Abel"/>
              </a:rPr>
              <a:t>If it’s not in your list, tell them you don’t want it</a:t>
            </a:r>
            <a:endParaRPr sz="1350">
              <a:solidFill>
                <a:schemeClr val="accent1"/>
              </a:solidFill>
              <a:latin typeface="Abel"/>
              <a:ea typeface="Abel"/>
              <a:cs typeface="Abel"/>
              <a:sym typeface="Abel"/>
            </a:endParaRPr>
          </a:p>
        </p:txBody>
      </p:sp>
      <p:cxnSp>
        <p:nvCxnSpPr>
          <p:cNvPr id="301" name="Google Shape;301;p43"/>
          <p:cNvCxnSpPr/>
          <p:nvPr/>
        </p:nvCxnSpPr>
        <p:spPr>
          <a:xfrm>
            <a:off x="2432420" y="2290329"/>
            <a:ext cx="0" cy="2310900"/>
          </a:xfrm>
          <a:prstGeom prst="straightConnector1">
            <a:avLst/>
          </a:prstGeom>
          <a:noFill/>
          <a:ln cap="flat" cmpd="sng" w="19050">
            <a:solidFill>
              <a:schemeClr val="accent5"/>
            </a:solidFill>
            <a:prstDash val="solid"/>
            <a:round/>
            <a:headEnd len="med" w="med" type="none"/>
            <a:tailEnd len="med" w="med" type="none"/>
          </a:ln>
        </p:spPr>
      </p:cxnSp>
      <p:pic>
        <p:nvPicPr>
          <p:cNvPr id="302" name="Google Shape;302;p43"/>
          <p:cNvPicPr preferRelativeResize="0"/>
          <p:nvPr/>
        </p:nvPicPr>
        <p:blipFill rotWithShape="1">
          <a:blip r:embed="rId4">
            <a:alphaModFix/>
          </a:blip>
          <a:srcRect b="0" l="12144" r="12144" t="0"/>
          <a:stretch/>
        </p:blipFill>
        <p:spPr>
          <a:xfrm>
            <a:off x="634750" y="2029925"/>
            <a:ext cx="1609500" cy="1194300"/>
          </a:xfrm>
          <a:prstGeom prst="roundRect">
            <a:avLst>
              <a:gd fmla="val 16667" name="adj"/>
            </a:avLst>
          </a:prstGeom>
          <a:noFill/>
          <a:ln cap="flat" cmpd="sng" w="19050">
            <a:solidFill>
              <a:schemeClr val="accent6"/>
            </a:solidFill>
            <a:prstDash val="solid"/>
            <a:round/>
            <a:headEnd len="sm" w="sm" type="none"/>
            <a:tailEnd len="sm" w="sm" type="none"/>
          </a:ln>
        </p:spPr>
      </p:pic>
      <p:pic>
        <p:nvPicPr>
          <p:cNvPr id="303" name="Google Shape;303;p43"/>
          <p:cNvPicPr preferRelativeResize="0"/>
          <p:nvPr/>
        </p:nvPicPr>
        <p:blipFill rotWithShape="1">
          <a:blip r:embed="rId5">
            <a:alphaModFix/>
          </a:blip>
          <a:srcRect b="0" l="2088" r="2088" t="0"/>
          <a:stretch/>
        </p:blipFill>
        <p:spPr>
          <a:xfrm>
            <a:off x="634750" y="3405975"/>
            <a:ext cx="1609500" cy="1259700"/>
          </a:xfrm>
          <a:prstGeom prst="roundRect">
            <a:avLst>
              <a:gd fmla="val 16667" name="adj"/>
            </a:avLst>
          </a:prstGeom>
          <a:noFill/>
          <a:ln cap="flat" cmpd="sng" w="19050">
            <a:solidFill>
              <a:schemeClr val="accent6"/>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rk Interface Social Media by Slidesgo">
  <a:themeElements>
    <a:clrScheme name="Simple Light">
      <a:dk1>
        <a:srgbClr val="1B203A"/>
      </a:dk1>
      <a:lt1>
        <a:srgbClr val="272B4A"/>
      </a:lt1>
      <a:dk2>
        <a:srgbClr val="34394C"/>
      </a:dk2>
      <a:lt2>
        <a:srgbClr val="7A86A2"/>
      </a:lt2>
      <a:accent1>
        <a:srgbClr val="FFFFFF"/>
      </a:accent1>
      <a:accent2>
        <a:srgbClr val="65EBD2"/>
      </a:accent2>
      <a:accent3>
        <a:srgbClr val="EF3560"/>
      </a:accent3>
      <a:accent4>
        <a:srgbClr val="FC9748"/>
      </a:accent4>
      <a:accent5>
        <a:srgbClr val="FFD966"/>
      </a:accent5>
      <a:accent6>
        <a:srgbClr val="8E8EF9"/>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